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D0C3-74AE-4ECA-AC0F-C64222A9A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B15CF6-CFB6-46E9-966B-ADECFDBFD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71705-F9E3-4150-A9A7-6C3A0F12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1760A-F207-4AA6-92AA-EB880143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1F1C7-E1C7-48A2-B0C5-61D2EB2C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658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CAFF0-6CA9-4102-B3BC-261E74EE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D6F8B-F5CC-45DE-AAAE-7B1D33591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524AD-CD64-43AE-B246-3B071D79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43294-A04D-4780-99DC-EF78320A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C9B78-63E9-4B47-A114-DA5403AB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392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AFFA7-8778-4733-AD41-F774F6C5A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023BE-326A-4107-9506-E68B800FF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27570-DFDA-41B9-B81F-212B4897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E53D4-AA00-44B4-A36C-F8B0C80B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FD22F-0B01-471E-8A9A-6DCDEF6A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530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626B-2825-42E9-BE19-5E8D6CAF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A29E0-8CA9-4642-BEF1-9B35AFA16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87B33-83A6-4E9F-93FF-ED6DB77C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316B4-990C-4949-94B7-309B381D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F687-526C-4AB2-AC42-36B0F824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808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1A822-9157-4A7C-A5E8-5962D793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96464-7DDA-4FD4-A3E5-027084BCD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76E03-6BD9-4756-A184-AC8E13CE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03C4A-C09F-4E8E-8844-6EAF6B5A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A8E3D-470C-4891-9271-F126E4AC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699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0A4CF-A399-403E-8A48-2E07D707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9EA51-DB13-4B5F-8499-F094C9CB6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EFC0F-BA97-4306-9E10-BDDAE53C1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E061-AE1D-409E-A6FE-F02D12E61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14C80-7EC1-4CC5-AC43-A53F92EA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1DF19-A49C-4E93-9583-A72D0C21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1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189F4-6C5B-47A0-A23F-ECB17339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4047E-8F15-4744-862F-5AC7A9C3A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EDE42-AFEB-4535-AC0E-188753BA6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AE263-0F17-43E5-BE0B-63716557E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8399B-C436-4268-8EDD-DB61DC7F7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4EE8D5-0B63-4E59-99DF-E76EF56E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643A91-A460-4CD6-96C4-7265AAB1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D41290-EB9C-4AEB-AC78-D5F8D3A6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948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A5ECC-3704-4D8E-99E8-135AD062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43000-EBE7-4B4A-AD8D-581C22D68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9D37D-39D5-416B-B0D3-4689D742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B6599-D1BA-46A2-8FFB-FF7AB39A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680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8BB20-5FA0-4EB6-B456-81DFE1B78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B16A95-224D-4A84-A957-9B960A20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2AA8A-F998-4E8A-9CD0-ABC3202D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730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20EEB-4EE2-4F21-B89F-EBD04FA47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48B5-408A-4F08-9FD4-18F32A127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14E2F-D6BE-456B-A53B-6634E6649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E12D7-4D99-45FD-8337-B39C84B5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9024E-6F9E-4BFE-81A3-6B39F0B3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D380E-6EE6-4B04-A7A7-A9D2B806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292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1DDA4-4626-45D1-A087-684FA630B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B7020C-274A-40C4-87E6-86311DC8C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0C6D6-9E48-418C-B19F-9FB5E5BC2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E8A57-15B4-4D88-ABE0-9DEA5A108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11DB1-A5B0-4864-B4F9-6A90D9781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5A214-7C6D-40C9-9301-F64F77DBA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013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FD3D4-31C7-4A04-B43D-DB92E0A7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126E1-FF64-4C33-A653-243390331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0FBBF-FA61-406A-9B67-3C7D5B6D5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C7E50-ABC1-4307-A794-8532B37E6982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731E7-1785-4029-9C99-1EF8EF343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AD706-F461-4B9A-B2D3-A48ED716B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97735-1D4B-4D0C-AD59-CAEEB5ABE1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011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146927-FFEB-4942-89DA-892687976A9A}"/>
              </a:ext>
            </a:extLst>
          </p:cNvPr>
          <p:cNvSpPr txBox="1"/>
          <p:nvPr/>
        </p:nvSpPr>
        <p:spPr>
          <a:xfrm>
            <a:off x="464234" y="478302"/>
            <a:ext cx="11408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Ash is secretary of the debating club.</a:t>
            </a:r>
          </a:p>
          <a:p>
            <a:r>
              <a:rPr lang="en-NZ" sz="2400" dirty="0"/>
              <a:t>The club has 143 members, including Jacques.</a:t>
            </a:r>
          </a:p>
          <a:p>
            <a:r>
              <a:rPr lang="en-NZ" sz="2400" dirty="0"/>
              <a:t>He wants everyone to receive a one minute message but that would take him a long time.</a:t>
            </a:r>
          </a:p>
          <a:p>
            <a:r>
              <a:rPr lang="en-NZ" sz="2400" dirty="0"/>
              <a:t>So he phones Barb, that takes one minute.</a:t>
            </a:r>
          </a:p>
        </p:txBody>
      </p:sp>
      <p:pic>
        <p:nvPicPr>
          <p:cNvPr id="7" name="Picture 6" descr="A picture containing person, standing, clothing, cellphone&#10;&#10;Description automatically generated">
            <a:extLst>
              <a:ext uri="{FF2B5EF4-FFF2-40B4-BE49-F238E27FC236}">
                <a16:creationId xmlns:a16="http://schemas.microsoft.com/office/drawing/2014/main" id="{97F33155-7252-477B-B2E2-EF1D121B37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3" t="20620" r="51231"/>
          <a:stretch/>
        </p:blipFill>
        <p:spPr>
          <a:xfrm>
            <a:off x="515816" y="2553283"/>
            <a:ext cx="2363374" cy="4304717"/>
          </a:xfrm>
          <a:prstGeom prst="rect">
            <a:avLst/>
          </a:prstGeom>
        </p:spPr>
      </p:pic>
      <p:pic>
        <p:nvPicPr>
          <p:cNvPr id="8" name="Picture 7" descr="A picture containing person, standing, clothing, cellphone&#10;&#10;Description automatically generated">
            <a:extLst>
              <a:ext uri="{FF2B5EF4-FFF2-40B4-BE49-F238E27FC236}">
                <a16:creationId xmlns:a16="http://schemas.microsoft.com/office/drawing/2014/main" id="{C5044AE6-5884-4938-9961-B16E9FFDDC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31" t="23790" r="14077"/>
          <a:stretch/>
        </p:blipFill>
        <p:spPr>
          <a:xfrm>
            <a:off x="8883449" y="2715064"/>
            <a:ext cx="2989683" cy="414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4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DADB08-5407-40CF-B642-06DE161FFD9F}"/>
              </a:ext>
            </a:extLst>
          </p:cNvPr>
          <p:cNvSpPr txBox="1"/>
          <p:nvPr/>
        </p:nvSpPr>
        <p:spPr>
          <a:xfrm>
            <a:off x="464234" y="478302"/>
            <a:ext cx="114088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In the next minute Ash phones Carl, and Barb phones Deena.</a:t>
            </a:r>
          </a:p>
          <a:p>
            <a:r>
              <a:rPr lang="en-NZ" sz="2400" dirty="0"/>
              <a:t>Then he is done. In Ash’s system, </a:t>
            </a:r>
            <a:r>
              <a:rPr lang="en-NZ" sz="2400" b="1" dirty="0"/>
              <a:t>two is the maximum number of calls each person can make</a:t>
            </a:r>
            <a:r>
              <a:rPr lang="en-NZ" sz="2400" dirty="0"/>
              <a:t>.</a:t>
            </a:r>
          </a:p>
          <a:p>
            <a:r>
              <a:rPr lang="en-NZ" sz="2400" dirty="0"/>
              <a:t>In the next minute Barb phones Elsa, and Carl phones Finn, and Deena phones Gaye. Then Barb is finished.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5790A01-0A45-45C5-AF34-D0A5B413B8AA}"/>
              </a:ext>
            </a:extLst>
          </p:cNvPr>
          <p:cNvGrpSpPr/>
          <p:nvPr/>
        </p:nvGrpSpPr>
        <p:grpSpPr>
          <a:xfrm>
            <a:off x="1067635" y="2707027"/>
            <a:ext cx="8975300" cy="3467359"/>
            <a:chOff x="1067635" y="2707027"/>
            <a:chExt cx="8975300" cy="346735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ACA781C-A9C1-426B-91AE-170BC1CD46C5}"/>
                </a:ext>
              </a:extLst>
            </p:cNvPr>
            <p:cNvGrpSpPr/>
            <p:nvPr/>
          </p:nvGrpSpPr>
          <p:grpSpPr>
            <a:xfrm>
              <a:off x="1234216" y="2707027"/>
              <a:ext cx="8808719" cy="3467359"/>
              <a:chOff x="302456" y="2417294"/>
              <a:chExt cx="8808719" cy="3467359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D2DACC-26B2-4EA6-B80F-3DE8E8D800C5}"/>
                  </a:ext>
                </a:extLst>
              </p:cNvPr>
              <p:cNvSpPr txBox="1"/>
              <p:nvPr/>
            </p:nvSpPr>
            <p:spPr>
              <a:xfrm>
                <a:off x="4867422" y="2417294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Ash</a:t>
                </a:r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D1094DC-14E9-4CDC-9778-2E1BE987519D}"/>
                  </a:ext>
                </a:extLst>
              </p:cNvPr>
              <p:cNvSpPr txBox="1"/>
              <p:nvPr/>
            </p:nvSpPr>
            <p:spPr>
              <a:xfrm>
                <a:off x="4867422" y="3429000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Barb</a:t>
                </a: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F527B535-153F-480A-8233-B999AC91FFB4}"/>
                  </a:ext>
                </a:extLst>
              </p:cNvPr>
              <p:cNvCxnSpPr>
                <a:cxnSpLocks/>
                <a:stCxn id="3" idx="2"/>
                <a:endCxn id="4" idx="0"/>
              </p:cNvCxnSpPr>
              <p:nvPr/>
            </p:nvCxnSpPr>
            <p:spPr>
              <a:xfrm>
                <a:off x="5669280" y="2878959"/>
                <a:ext cx="0" cy="55004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655DBBF2-8201-4D0A-9628-5E9351F3BE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52868" y="3890665"/>
                <a:ext cx="0" cy="55004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550556B0-1236-4965-B931-2D3A06E6B6DC}"/>
                  </a:ext>
                </a:extLst>
              </p:cNvPr>
              <p:cNvGrpSpPr/>
              <p:nvPr/>
            </p:nvGrpSpPr>
            <p:grpSpPr>
              <a:xfrm>
                <a:off x="6264112" y="2689634"/>
                <a:ext cx="2045207" cy="1751071"/>
                <a:chOff x="6264112" y="2689634"/>
                <a:chExt cx="2045207" cy="1751071"/>
              </a:xfrm>
            </p:grpSpPr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D4EDA3B8-B524-4F4A-83CC-355850B6C7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9317" y="2689634"/>
                  <a:ext cx="0" cy="17510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63364EA1-9BD2-41F4-A846-55415B798E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64112" y="2689634"/>
                  <a:ext cx="2045207" cy="267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EEE2203-17FF-4D86-8659-30F4785E3509}"/>
                  </a:ext>
                </a:extLst>
              </p:cNvPr>
              <p:cNvSpPr txBox="1"/>
              <p:nvPr/>
            </p:nvSpPr>
            <p:spPr>
              <a:xfrm>
                <a:off x="4883135" y="4356286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Deena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26A7DC9-5BAB-486E-B273-7AB92E8D9C43}"/>
                  </a:ext>
                </a:extLst>
              </p:cNvPr>
              <p:cNvSpPr txBox="1"/>
              <p:nvPr/>
            </p:nvSpPr>
            <p:spPr>
              <a:xfrm>
                <a:off x="7507459" y="4407884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Carl</a:t>
                </a: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427D70DC-7E61-481F-AC2E-0108C42F050D}"/>
                  </a:ext>
                </a:extLst>
              </p:cNvPr>
              <p:cNvGrpSpPr/>
              <p:nvPr/>
            </p:nvGrpSpPr>
            <p:grpSpPr>
              <a:xfrm flipH="1">
                <a:off x="3058674" y="3665875"/>
                <a:ext cx="2045207" cy="1751071"/>
                <a:chOff x="6264112" y="2689634"/>
                <a:chExt cx="2045207" cy="1751071"/>
              </a:xfrm>
            </p:grpSpPr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596FD5B1-7C19-4C46-BF0A-6443DC75F4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9317" y="2689634"/>
                  <a:ext cx="0" cy="17510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5D3FB8B3-5106-491B-B8B0-F50CC140E4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64112" y="2689634"/>
                  <a:ext cx="2045207" cy="267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4A270C-AD03-4200-89D3-284C1D18B5B5}"/>
                  </a:ext>
                </a:extLst>
              </p:cNvPr>
              <p:cNvSpPr txBox="1"/>
              <p:nvPr/>
            </p:nvSpPr>
            <p:spPr>
              <a:xfrm>
                <a:off x="2256816" y="5422988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Elsa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5C1F996-CE15-4A3C-AB56-C9EFC023D651}"/>
                  </a:ext>
                </a:extLst>
              </p:cNvPr>
              <p:cNvSpPr txBox="1"/>
              <p:nvPr/>
            </p:nvSpPr>
            <p:spPr>
              <a:xfrm>
                <a:off x="4818186" y="5414847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Gaye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C17F165B-D7DD-49D7-ABA7-11E1DF877E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20044" y="4869549"/>
                <a:ext cx="0" cy="55004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EFCA02F-EC3A-40A0-9905-6E0C533D0170}"/>
                  </a:ext>
                </a:extLst>
              </p:cNvPr>
              <p:cNvSpPr txBox="1"/>
              <p:nvPr/>
            </p:nvSpPr>
            <p:spPr>
              <a:xfrm>
                <a:off x="7507459" y="5414847"/>
                <a:ext cx="16037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Finn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05A903F-0227-42C1-8E05-E0EB1E7CB1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09317" y="4869549"/>
                <a:ext cx="0" cy="55004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4D2A981-FDCC-4808-9414-54906B1427FF}"/>
                  </a:ext>
                </a:extLst>
              </p:cNvPr>
              <p:cNvSpPr txBox="1"/>
              <p:nvPr/>
            </p:nvSpPr>
            <p:spPr>
              <a:xfrm>
                <a:off x="302456" y="2487665"/>
                <a:ext cx="23633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>
                    <a:solidFill>
                      <a:srgbClr val="0070C0"/>
                    </a:solidFill>
                  </a:rPr>
                  <a:t>Zero minutes</a:t>
                </a: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60306C0-59B3-4053-91F8-0AA8CF42E7ED}"/>
                </a:ext>
              </a:extLst>
            </p:cNvPr>
            <p:cNvSpPr txBox="1"/>
            <p:nvPr/>
          </p:nvSpPr>
          <p:spPr>
            <a:xfrm>
              <a:off x="1067635" y="3694770"/>
              <a:ext cx="23633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>
                  <a:solidFill>
                    <a:srgbClr val="0070C0"/>
                  </a:solidFill>
                </a:rPr>
                <a:t>1 minute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BEEA0FE-64FF-4EFA-AFC6-9E37648201EB}"/>
                </a:ext>
              </a:extLst>
            </p:cNvPr>
            <p:cNvSpPr txBox="1"/>
            <p:nvPr/>
          </p:nvSpPr>
          <p:spPr>
            <a:xfrm>
              <a:off x="1107619" y="4711565"/>
              <a:ext cx="23633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>
                  <a:solidFill>
                    <a:srgbClr val="0070C0"/>
                  </a:solidFill>
                </a:rPr>
                <a:t>2 minutes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549ED56-6D97-4D2E-95B2-2E801D5B457F}"/>
                </a:ext>
              </a:extLst>
            </p:cNvPr>
            <p:cNvSpPr txBox="1"/>
            <p:nvPr/>
          </p:nvSpPr>
          <p:spPr>
            <a:xfrm>
              <a:off x="1074669" y="5630802"/>
              <a:ext cx="23633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>
                  <a:solidFill>
                    <a:srgbClr val="0070C0"/>
                  </a:solidFill>
                </a:rPr>
                <a:t>3 minutes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4646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person, standing, clothing, cellphone&#10;&#10;Description automatically generated">
            <a:extLst>
              <a:ext uri="{FF2B5EF4-FFF2-40B4-BE49-F238E27FC236}">
                <a16:creationId xmlns:a16="http://schemas.microsoft.com/office/drawing/2014/main" id="{511EB537-0AC0-4C17-89E1-9676D13AE2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3" t="20620" r="51231"/>
          <a:stretch/>
        </p:blipFill>
        <p:spPr>
          <a:xfrm>
            <a:off x="515816" y="2553283"/>
            <a:ext cx="2363374" cy="43047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70BD84-BCEF-42DC-BC97-B40A7717A299}"/>
              </a:ext>
            </a:extLst>
          </p:cNvPr>
          <p:cNvSpPr txBox="1"/>
          <p:nvPr/>
        </p:nvSpPr>
        <p:spPr>
          <a:xfrm>
            <a:off x="3556000" y="2017485"/>
            <a:ext cx="79828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Draw the telephone tree for at least two more layers.</a:t>
            </a:r>
          </a:p>
          <a:p>
            <a:r>
              <a:rPr lang="en-NZ" sz="3600" dirty="0"/>
              <a:t>How many minutes will it take for all 143 members to get a call?</a:t>
            </a:r>
          </a:p>
          <a:p>
            <a:r>
              <a:rPr lang="en-NZ" sz="3600" dirty="0"/>
              <a:t>Show how you solved the problem.</a:t>
            </a:r>
          </a:p>
        </p:txBody>
      </p:sp>
    </p:spTree>
    <p:extLst>
      <p:ext uri="{BB962C8B-B14F-4D97-AF65-F5344CB8AC3E}">
        <p14:creationId xmlns:p14="http://schemas.microsoft.com/office/powerpoint/2010/main" val="358597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5EC4EA-2E46-4EAE-90ED-D98DDC1CC7EC}"/>
              </a:ext>
            </a:extLst>
          </p:cNvPr>
          <p:cNvSpPr txBox="1"/>
          <p:nvPr/>
        </p:nvSpPr>
        <p:spPr>
          <a:xfrm>
            <a:off x="5222407" y="681279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Ash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ED6A1-D564-436B-9E95-FE8A4A33684B}"/>
              </a:ext>
            </a:extLst>
          </p:cNvPr>
          <p:cNvSpPr txBox="1"/>
          <p:nvPr/>
        </p:nvSpPr>
        <p:spPr>
          <a:xfrm>
            <a:off x="5222407" y="1692985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Barb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5BF7F2-0D0F-42D9-BF0F-2C4DD7E16A7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6024265" y="1142944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0D4304A-A44E-4AB6-8652-790E632CECD5}"/>
              </a:ext>
            </a:extLst>
          </p:cNvPr>
          <p:cNvCxnSpPr>
            <a:cxnSpLocks/>
          </p:cNvCxnSpPr>
          <p:nvPr/>
        </p:nvCxnSpPr>
        <p:spPr>
          <a:xfrm>
            <a:off x="6007853" y="2154650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A56B14-041B-402D-84C2-11F7A4AEF419}"/>
              </a:ext>
            </a:extLst>
          </p:cNvPr>
          <p:cNvGrpSpPr/>
          <p:nvPr/>
        </p:nvGrpSpPr>
        <p:grpSpPr>
          <a:xfrm>
            <a:off x="6619097" y="953619"/>
            <a:ext cx="2045207" cy="1751071"/>
            <a:chOff x="6264112" y="2689634"/>
            <a:chExt cx="2045207" cy="1751071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D23FBDC-EBF0-46A9-A08A-EB98176F0C02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EC9EB80-6A25-4349-9BA0-B3F8F5FECD4A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556B979-80E2-4D46-B683-4E68F3783A1B}"/>
              </a:ext>
            </a:extLst>
          </p:cNvPr>
          <p:cNvSpPr txBox="1"/>
          <p:nvPr/>
        </p:nvSpPr>
        <p:spPr>
          <a:xfrm>
            <a:off x="5238120" y="2620271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Deena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B088B1-AB70-48FF-A7D7-B1DD6A3D53E7}"/>
              </a:ext>
            </a:extLst>
          </p:cNvPr>
          <p:cNvSpPr txBox="1"/>
          <p:nvPr/>
        </p:nvSpPr>
        <p:spPr>
          <a:xfrm>
            <a:off x="7862444" y="2671869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Carl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6E68DE0-7013-464B-A9C3-BFCA0BB216ED}"/>
              </a:ext>
            </a:extLst>
          </p:cNvPr>
          <p:cNvGrpSpPr/>
          <p:nvPr/>
        </p:nvGrpSpPr>
        <p:grpSpPr>
          <a:xfrm flipH="1">
            <a:off x="3413659" y="1929860"/>
            <a:ext cx="2045207" cy="1751071"/>
            <a:chOff x="6264112" y="2689634"/>
            <a:chExt cx="2045207" cy="1751071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AA56D9E-9821-4427-B207-E0C0DA749820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05ED0E3-AF58-4DFE-9D50-9751795E543D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E3C24D1-4F4E-4CF7-88B8-9F6A74422829}"/>
              </a:ext>
            </a:extLst>
          </p:cNvPr>
          <p:cNvSpPr txBox="1"/>
          <p:nvPr/>
        </p:nvSpPr>
        <p:spPr>
          <a:xfrm>
            <a:off x="2597005" y="3701875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Elsa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557DB8-352E-49D7-A7CB-2F07FCF4C823}"/>
              </a:ext>
            </a:extLst>
          </p:cNvPr>
          <p:cNvSpPr txBox="1"/>
          <p:nvPr/>
        </p:nvSpPr>
        <p:spPr>
          <a:xfrm>
            <a:off x="5173171" y="3678832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Gaye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C6CFB23-F501-46FF-BB13-8F3BAE64A401}"/>
              </a:ext>
            </a:extLst>
          </p:cNvPr>
          <p:cNvCxnSpPr>
            <a:cxnSpLocks/>
          </p:cNvCxnSpPr>
          <p:nvPr/>
        </p:nvCxnSpPr>
        <p:spPr>
          <a:xfrm>
            <a:off x="5975029" y="3133534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594A006-B0D3-4D7E-BB0A-FAB8DF1C88F9}"/>
              </a:ext>
            </a:extLst>
          </p:cNvPr>
          <p:cNvSpPr txBox="1"/>
          <p:nvPr/>
        </p:nvSpPr>
        <p:spPr>
          <a:xfrm>
            <a:off x="7862444" y="3678832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Finn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C963227-8D7D-4385-B9C0-003E2A42E315}"/>
              </a:ext>
            </a:extLst>
          </p:cNvPr>
          <p:cNvCxnSpPr>
            <a:cxnSpLocks/>
          </p:cNvCxnSpPr>
          <p:nvPr/>
        </p:nvCxnSpPr>
        <p:spPr>
          <a:xfrm>
            <a:off x="8664302" y="3133534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D985696-B270-4FB3-9B8A-A0B9C54DD8A8}"/>
              </a:ext>
            </a:extLst>
          </p:cNvPr>
          <p:cNvSpPr txBox="1"/>
          <p:nvPr/>
        </p:nvSpPr>
        <p:spPr>
          <a:xfrm>
            <a:off x="34933" y="763370"/>
            <a:ext cx="23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Zero minutes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6B207C-998B-4F20-BC42-769CC72D8E62}"/>
              </a:ext>
            </a:extLst>
          </p:cNvPr>
          <p:cNvSpPr txBox="1"/>
          <p:nvPr/>
        </p:nvSpPr>
        <p:spPr>
          <a:xfrm>
            <a:off x="-131648" y="1680742"/>
            <a:ext cx="23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1 minute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F16938-1F78-4AFF-ABDB-8B88B5628B6A}"/>
              </a:ext>
            </a:extLst>
          </p:cNvPr>
          <p:cNvSpPr txBox="1"/>
          <p:nvPr/>
        </p:nvSpPr>
        <p:spPr>
          <a:xfrm>
            <a:off x="-91664" y="2697537"/>
            <a:ext cx="23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2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925AA9-D2CC-40A8-8696-50CDA4FC1B99}"/>
              </a:ext>
            </a:extLst>
          </p:cNvPr>
          <p:cNvSpPr txBox="1"/>
          <p:nvPr/>
        </p:nvSpPr>
        <p:spPr>
          <a:xfrm>
            <a:off x="-124573" y="3729644"/>
            <a:ext cx="23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3 minutes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135F21-B51E-45D3-8793-17CA00C59B84}"/>
              </a:ext>
            </a:extLst>
          </p:cNvPr>
          <p:cNvGrpSpPr/>
          <p:nvPr/>
        </p:nvGrpSpPr>
        <p:grpSpPr>
          <a:xfrm>
            <a:off x="9088792" y="2870584"/>
            <a:ext cx="2045207" cy="1751071"/>
            <a:chOff x="6264112" y="2689634"/>
            <a:chExt cx="2045207" cy="1751071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AED0655-1165-4BB2-A54C-63692E37B123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EB30946-C9D2-4022-93D7-8EA9B09C4149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E94223F-1037-42EB-80DF-81179832B270}"/>
              </a:ext>
            </a:extLst>
          </p:cNvPr>
          <p:cNvCxnSpPr>
            <a:cxnSpLocks/>
          </p:cNvCxnSpPr>
          <p:nvPr/>
        </p:nvCxnSpPr>
        <p:spPr>
          <a:xfrm>
            <a:off x="8674629" y="4148638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6823E7-774F-429D-AABB-0D599AFAB9F8}"/>
              </a:ext>
            </a:extLst>
          </p:cNvPr>
          <p:cNvCxnSpPr>
            <a:cxnSpLocks/>
          </p:cNvCxnSpPr>
          <p:nvPr/>
        </p:nvCxnSpPr>
        <p:spPr>
          <a:xfrm>
            <a:off x="5975029" y="4148638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0D172EB-6989-435B-9411-7105D580AC6F}"/>
              </a:ext>
            </a:extLst>
          </p:cNvPr>
          <p:cNvGrpSpPr/>
          <p:nvPr/>
        </p:nvGrpSpPr>
        <p:grpSpPr>
          <a:xfrm flipH="1">
            <a:off x="4529102" y="2870584"/>
            <a:ext cx="1054385" cy="1820061"/>
            <a:chOff x="6264112" y="2689634"/>
            <a:chExt cx="2045207" cy="1751071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72BA572-EAC2-487A-A550-FD74CADD974C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B76370B-F469-4DEC-ACF9-84BF82833D3C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3CB8E8F-2FBD-4678-BB91-531368354CC6}"/>
              </a:ext>
            </a:extLst>
          </p:cNvPr>
          <p:cNvCxnSpPr>
            <a:cxnSpLocks/>
          </p:cNvCxnSpPr>
          <p:nvPr/>
        </p:nvCxnSpPr>
        <p:spPr>
          <a:xfrm>
            <a:off x="3398299" y="4148638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05B573D-8FED-465E-9B35-F30F8F1902C3}"/>
              </a:ext>
            </a:extLst>
          </p:cNvPr>
          <p:cNvSpPr txBox="1"/>
          <p:nvPr/>
        </p:nvSpPr>
        <p:spPr>
          <a:xfrm>
            <a:off x="2611801" y="4724824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Hone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E68958-AB71-4ED8-8B3C-D026584AFB47}"/>
              </a:ext>
            </a:extLst>
          </p:cNvPr>
          <p:cNvSpPr txBox="1"/>
          <p:nvPr/>
        </p:nvSpPr>
        <p:spPr>
          <a:xfrm>
            <a:off x="3727244" y="4716683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Izzy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60E8E9-AF1C-4007-A30F-3C42BB7615FA}"/>
              </a:ext>
            </a:extLst>
          </p:cNvPr>
          <p:cNvSpPr txBox="1"/>
          <p:nvPr/>
        </p:nvSpPr>
        <p:spPr>
          <a:xfrm>
            <a:off x="5222407" y="4716683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Joe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E97606-635A-415A-91B5-289E74124AD8}"/>
              </a:ext>
            </a:extLst>
          </p:cNvPr>
          <p:cNvSpPr txBox="1"/>
          <p:nvPr/>
        </p:nvSpPr>
        <p:spPr>
          <a:xfrm>
            <a:off x="7875115" y="4728829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Katya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D45B2F-9123-440F-AA28-A9EEF0932360}"/>
              </a:ext>
            </a:extLst>
          </p:cNvPr>
          <p:cNvSpPr txBox="1"/>
          <p:nvPr/>
        </p:nvSpPr>
        <p:spPr>
          <a:xfrm>
            <a:off x="10332139" y="4724824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Lucy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1CA5522-C595-44DA-9A09-7586D5E946F5}"/>
              </a:ext>
            </a:extLst>
          </p:cNvPr>
          <p:cNvCxnSpPr>
            <a:cxnSpLocks/>
          </p:cNvCxnSpPr>
          <p:nvPr/>
        </p:nvCxnSpPr>
        <p:spPr>
          <a:xfrm>
            <a:off x="3389872" y="5178348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90642A1-832A-4DAA-86E9-011D246C8423}"/>
              </a:ext>
            </a:extLst>
          </p:cNvPr>
          <p:cNvCxnSpPr>
            <a:cxnSpLocks/>
          </p:cNvCxnSpPr>
          <p:nvPr/>
        </p:nvCxnSpPr>
        <p:spPr>
          <a:xfrm>
            <a:off x="4526316" y="5168761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E4379BB-C965-4C48-BC7A-630ABEE1F326}"/>
              </a:ext>
            </a:extLst>
          </p:cNvPr>
          <p:cNvCxnSpPr>
            <a:cxnSpLocks/>
          </p:cNvCxnSpPr>
          <p:nvPr/>
        </p:nvCxnSpPr>
        <p:spPr>
          <a:xfrm>
            <a:off x="5988654" y="5168762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B8D54A6-C021-44E3-A1D6-52CE6D52C546}"/>
              </a:ext>
            </a:extLst>
          </p:cNvPr>
          <p:cNvCxnSpPr>
            <a:cxnSpLocks/>
          </p:cNvCxnSpPr>
          <p:nvPr/>
        </p:nvCxnSpPr>
        <p:spPr>
          <a:xfrm>
            <a:off x="8681221" y="5186489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225AE19-ED08-473F-816E-70C9FF87152C}"/>
              </a:ext>
            </a:extLst>
          </p:cNvPr>
          <p:cNvCxnSpPr>
            <a:cxnSpLocks/>
          </p:cNvCxnSpPr>
          <p:nvPr/>
        </p:nvCxnSpPr>
        <p:spPr>
          <a:xfrm>
            <a:off x="11144324" y="5255798"/>
            <a:ext cx="0" cy="55004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C601AED-DFD8-4C20-AFDA-179FD61910E8}"/>
              </a:ext>
            </a:extLst>
          </p:cNvPr>
          <p:cNvGrpSpPr/>
          <p:nvPr/>
        </p:nvGrpSpPr>
        <p:grpSpPr>
          <a:xfrm flipH="1">
            <a:off x="2349306" y="3917805"/>
            <a:ext cx="700693" cy="1820061"/>
            <a:chOff x="6264112" y="2689634"/>
            <a:chExt cx="2045207" cy="1751071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BDB4637-D219-462A-897C-3B37A76EB63E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89F5A88-ACAE-4585-8B14-F0FF3DA8BBEB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F86C3F-93E2-4BEB-B1C7-D915DE7D0D7B}"/>
              </a:ext>
            </a:extLst>
          </p:cNvPr>
          <p:cNvGrpSpPr/>
          <p:nvPr/>
        </p:nvGrpSpPr>
        <p:grpSpPr>
          <a:xfrm>
            <a:off x="6379951" y="3898741"/>
            <a:ext cx="1212419" cy="1820061"/>
            <a:chOff x="6264112" y="2689634"/>
            <a:chExt cx="2045207" cy="1751071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B6DCCA0-CF4C-47D2-85D8-90C2EF70F013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F870113-947F-4C40-AF6C-271CD94154FD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63142A6-0A4E-422C-997C-6B867A75C87E}"/>
              </a:ext>
            </a:extLst>
          </p:cNvPr>
          <p:cNvGrpSpPr/>
          <p:nvPr/>
        </p:nvGrpSpPr>
        <p:grpSpPr>
          <a:xfrm>
            <a:off x="9120863" y="3898740"/>
            <a:ext cx="845961" cy="1820061"/>
            <a:chOff x="6264112" y="2689634"/>
            <a:chExt cx="2045207" cy="1751071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3501B0D-C759-4D74-A662-073EBBBC2C23}"/>
                </a:ext>
              </a:extLst>
            </p:cNvPr>
            <p:cNvCxnSpPr>
              <a:cxnSpLocks/>
            </p:cNvCxnSpPr>
            <p:nvPr/>
          </p:nvCxnSpPr>
          <p:spPr>
            <a:xfrm>
              <a:off x="8309317" y="2689634"/>
              <a:ext cx="0" cy="175107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2E3991E7-137B-42FE-BA55-72A80DB24E5D}"/>
                </a:ext>
              </a:extLst>
            </p:cNvPr>
            <p:cNvCxnSpPr>
              <a:cxnSpLocks/>
            </p:cNvCxnSpPr>
            <p:nvPr/>
          </p:nvCxnSpPr>
          <p:spPr>
            <a:xfrm>
              <a:off x="6264112" y="2689634"/>
              <a:ext cx="2045207" cy="26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90F99E54-DFBF-4AD1-A4E0-D79AFA3486AA}"/>
              </a:ext>
            </a:extLst>
          </p:cNvPr>
          <p:cNvSpPr txBox="1"/>
          <p:nvPr/>
        </p:nvSpPr>
        <p:spPr>
          <a:xfrm>
            <a:off x="1590115" y="5818420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Min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C898FD8-26E1-44F6-9E0F-261C547F1F04}"/>
              </a:ext>
            </a:extLst>
          </p:cNvPr>
          <p:cNvSpPr txBox="1"/>
          <p:nvPr/>
        </p:nvSpPr>
        <p:spPr>
          <a:xfrm>
            <a:off x="2705558" y="5810279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Nadine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78831D-14A8-4194-B818-F2BAAAB6C713}"/>
              </a:ext>
            </a:extLst>
          </p:cNvPr>
          <p:cNvSpPr txBox="1"/>
          <p:nvPr/>
        </p:nvSpPr>
        <p:spPr>
          <a:xfrm>
            <a:off x="3821001" y="5818420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Olive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43EA720-5D7D-47AB-947E-8216B5A117FF}"/>
              </a:ext>
            </a:extLst>
          </p:cNvPr>
          <p:cNvSpPr txBox="1"/>
          <p:nvPr/>
        </p:nvSpPr>
        <p:spPr>
          <a:xfrm>
            <a:off x="5222407" y="5866081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Pounamu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892CB2-6451-4BB9-B152-DFBF230677FE}"/>
              </a:ext>
            </a:extLst>
          </p:cNvPr>
          <p:cNvSpPr txBox="1"/>
          <p:nvPr/>
        </p:nvSpPr>
        <p:spPr>
          <a:xfrm>
            <a:off x="6767285" y="5884709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Quentin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BE6515F-C16D-4E0B-B0BB-1038DB0DC188}"/>
              </a:ext>
            </a:extLst>
          </p:cNvPr>
          <p:cNvSpPr txBox="1"/>
          <p:nvPr/>
        </p:nvSpPr>
        <p:spPr>
          <a:xfrm>
            <a:off x="7858255" y="5885062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 err="1">
                <a:solidFill>
                  <a:srgbClr val="0070C0"/>
                </a:solidFill>
              </a:rPr>
              <a:t>Ruka</a:t>
            </a:r>
            <a:endParaRPr lang="en-NZ" sz="2400" dirty="0">
              <a:solidFill>
                <a:srgbClr val="0070C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8D91F13-6C9E-482C-9EFC-CDFDFD4D0B4B}"/>
              </a:ext>
            </a:extLst>
          </p:cNvPr>
          <p:cNvSpPr txBox="1"/>
          <p:nvPr/>
        </p:nvSpPr>
        <p:spPr>
          <a:xfrm>
            <a:off x="9259661" y="5932723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Sam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EEDF9FF-1A04-4C99-9425-1B206DBFB88D}"/>
              </a:ext>
            </a:extLst>
          </p:cNvPr>
          <p:cNvSpPr txBox="1"/>
          <p:nvPr/>
        </p:nvSpPr>
        <p:spPr>
          <a:xfrm>
            <a:off x="10461307" y="5951351"/>
            <a:ext cx="16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Tyrese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B01E0F9-B83E-4922-8050-EF5A62459654}"/>
              </a:ext>
            </a:extLst>
          </p:cNvPr>
          <p:cNvSpPr txBox="1"/>
          <p:nvPr/>
        </p:nvSpPr>
        <p:spPr>
          <a:xfrm>
            <a:off x="-148450" y="4760148"/>
            <a:ext cx="23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4 minutes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1ABC1E0-17B3-4DBF-BC24-842859D173A5}"/>
              </a:ext>
            </a:extLst>
          </p:cNvPr>
          <p:cNvSpPr txBox="1"/>
          <p:nvPr/>
        </p:nvSpPr>
        <p:spPr>
          <a:xfrm>
            <a:off x="-167157" y="5776096"/>
            <a:ext cx="23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>
                <a:solidFill>
                  <a:srgbClr val="0070C0"/>
                </a:solidFill>
              </a:rPr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285153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C9D9020-A59E-4A5C-B5EE-0476B2FD1CDB}"/>
              </a:ext>
            </a:extLst>
          </p:cNvPr>
          <p:cNvGrpSpPr/>
          <p:nvPr/>
        </p:nvGrpSpPr>
        <p:grpSpPr>
          <a:xfrm>
            <a:off x="862309" y="228475"/>
            <a:ext cx="1920187" cy="1369941"/>
            <a:chOff x="862309" y="228475"/>
            <a:chExt cx="1920187" cy="136994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3C0CE9F-5DC6-47DD-89C9-C504942790EB}"/>
                </a:ext>
              </a:extLst>
            </p:cNvPr>
            <p:cNvSpPr/>
            <p:nvPr/>
          </p:nvSpPr>
          <p:spPr>
            <a:xfrm>
              <a:off x="862309" y="228475"/>
              <a:ext cx="1534369" cy="9383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224C267-8209-4647-B032-E454C8271370}"/>
                </a:ext>
              </a:extLst>
            </p:cNvPr>
            <p:cNvSpPr txBox="1"/>
            <p:nvPr/>
          </p:nvSpPr>
          <p:spPr>
            <a:xfrm>
              <a:off x="2444871" y="524311"/>
              <a:ext cx="3376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5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5663413-80B5-40E1-877E-396976D2E237}"/>
                </a:ext>
              </a:extLst>
            </p:cNvPr>
            <p:cNvSpPr txBox="1"/>
            <p:nvPr/>
          </p:nvSpPr>
          <p:spPr>
            <a:xfrm>
              <a:off x="1460680" y="1136751"/>
              <a:ext cx="3376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8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AA64D89-31B3-4F99-93D4-A429BEEC076F}"/>
              </a:ext>
            </a:extLst>
          </p:cNvPr>
          <p:cNvGrpSpPr/>
          <p:nvPr/>
        </p:nvGrpSpPr>
        <p:grpSpPr>
          <a:xfrm>
            <a:off x="862312" y="214048"/>
            <a:ext cx="2900409" cy="2069649"/>
            <a:chOff x="862312" y="214048"/>
            <a:chExt cx="2900409" cy="206964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B94F852-D481-443A-B1B2-D76300E04450}"/>
                </a:ext>
              </a:extLst>
            </p:cNvPr>
            <p:cNvSpPr/>
            <p:nvPr/>
          </p:nvSpPr>
          <p:spPr>
            <a:xfrm rot="5400000">
              <a:off x="1317689" y="-241329"/>
              <a:ext cx="1543857" cy="2454611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A6EBAC3-61D4-488C-87E7-C3EC2F54473F}"/>
                </a:ext>
              </a:extLst>
            </p:cNvPr>
            <p:cNvSpPr txBox="1"/>
            <p:nvPr/>
          </p:nvSpPr>
          <p:spPr>
            <a:xfrm>
              <a:off x="3425096" y="755143"/>
              <a:ext cx="3376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8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8E8B5CD-07A8-4257-AF7E-40CEEE378968}"/>
                </a:ext>
              </a:extLst>
            </p:cNvPr>
            <p:cNvSpPr txBox="1"/>
            <p:nvPr/>
          </p:nvSpPr>
          <p:spPr>
            <a:xfrm>
              <a:off x="1851669" y="1822032"/>
              <a:ext cx="5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13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9C89365-1899-4E0C-812E-BB0830B55687}"/>
              </a:ext>
            </a:extLst>
          </p:cNvPr>
          <p:cNvGrpSpPr/>
          <p:nvPr/>
        </p:nvGrpSpPr>
        <p:grpSpPr>
          <a:xfrm>
            <a:off x="862310" y="228476"/>
            <a:ext cx="4578757" cy="2930704"/>
            <a:chOff x="862310" y="228476"/>
            <a:chExt cx="4578757" cy="293070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38D23C5-C7B0-4083-BBB8-266F7B1E436E}"/>
                </a:ext>
              </a:extLst>
            </p:cNvPr>
            <p:cNvSpPr/>
            <p:nvPr/>
          </p:nvSpPr>
          <p:spPr>
            <a:xfrm>
              <a:off x="862310" y="228476"/>
              <a:ext cx="4007066" cy="2454611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C0DBAE7-2E2C-431A-998E-8B743974799C}"/>
                </a:ext>
              </a:extLst>
            </p:cNvPr>
            <p:cNvSpPr txBox="1"/>
            <p:nvPr/>
          </p:nvSpPr>
          <p:spPr>
            <a:xfrm>
              <a:off x="2782496" y="2697515"/>
              <a:ext cx="534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21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4B1D2D-3F14-4A2A-A04E-228E342E3746}"/>
                </a:ext>
              </a:extLst>
            </p:cNvPr>
            <p:cNvSpPr txBox="1"/>
            <p:nvPr/>
          </p:nvSpPr>
          <p:spPr>
            <a:xfrm>
              <a:off x="4896058" y="1320431"/>
              <a:ext cx="5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13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9B0C25F-5820-44C5-9095-1EBCF38E06C6}"/>
              </a:ext>
            </a:extLst>
          </p:cNvPr>
          <p:cNvGrpSpPr/>
          <p:nvPr/>
        </p:nvGrpSpPr>
        <p:grpSpPr>
          <a:xfrm>
            <a:off x="862312" y="214048"/>
            <a:ext cx="7085934" cy="4494755"/>
            <a:chOff x="862312" y="214048"/>
            <a:chExt cx="7085934" cy="449475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9934C1E-BEB2-48F2-8021-C50FCC2D0451}"/>
                </a:ext>
              </a:extLst>
            </p:cNvPr>
            <p:cNvSpPr/>
            <p:nvPr/>
          </p:nvSpPr>
          <p:spPr>
            <a:xfrm rot="16200000">
              <a:off x="2091177" y="-1014817"/>
              <a:ext cx="4007599" cy="646532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0496059-91E8-4EB9-9146-B56BEF16573E}"/>
                </a:ext>
              </a:extLst>
            </p:cNvPr>
            <p:cNvSpPr txBox="1"/>
            <p:nvPr/>
          </p:nvSpPr>
          <p:spPr>
            <a:xfrm>
              <a:off x="7439652" y="1969088"/>
              <a:ext cx="5085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21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45ECBD9-2C53-4A25-91D1-53CB7E91E291}"/>
                </a:ext>
              </a:extLst>
            </p:cNvPr>
            <p:cNvSpPr txBox="1"/>
            <p:nvPr/>
          </p:nvSpPr>
          <p:spPr>
            <a:xfrm>
              <a:off x="3822471" y="4247138"/>
              <a:ext cx="5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34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F641476-53C2-4A36-89A0-C6C1C55D3F70}"/>
              </a:ext>
            </a:extLst>
          </p:cNvPr>
          <p:cNvGrpSpPr/>
          <p:nvPr/>
        </p:nvGrpSpPr>
        <p:grpSpPr>
          <a:xfrm>
            <a:off x="851029" y="214048"/>
            <a:ext cx="11120577" cy="6465329"/>
            <a:chOff x="851029" y="214048"/>
            <a:chExt cx="11120577" cy="646532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5EC1FB-1CCC-4A6B-B4AA-2F02DE9DB530}"/>
                </a:ext>
              </a:extLst>
            </p:cNvPr>
            <p:cNvSpPr/>
            <p:nvPr/>
          </p:nvSpPr>
          <p:spPr>
            <a:xfrm>
              <a:off x="851029" y="214048"/>
              <a:ext cx="10478662" cy="646532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4E05682-14C5-49A7-ADAA-8668577D75F5}"/>
                </a:ext>
              </a:extLst>
            </p:cNvPr>
            <p:cNvSpPr txBox="1"/>
            <p:nvPr/>
          </p:nvSpPr>
          <p:spPr>
            <a:xfrm>
              <a:off x="11402584" y="3411081"/>
              <a:ext cx="5690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34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36B1983-E0C3-4468-88A9-121AC1C41876}"/>
                </a:ext>
              </a:extLst>
            </p:cNvPr>
            <p:cNvSpPr txBox="1"/>
            <p:nvPr/>
          </p:nvSpPr>
          <p:spPr>
            <a:xfrm>
              <a:off x="5817855" y="6182287"/>
              <a:ext cx="5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400" dirty="0"/>
                <a:t>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711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0D50D21-CBF8-451B-931C-A88AD8D0B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7257"/>
              </p:ext>
            </p:extLst>
          </p:nvPr>
        </p:nvGraphicFramePr>
        <p:xfrm>
          <a:off x="2032000" y="719666"/>
          <a:ext cx="8127999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9999512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0852205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65960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>
                          <a:solidFill>
                            <a:schemeClr val="tx1"/>
                          </a:solidFill>
                        </a:rPr>
                        <a:t>Long side (L)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>
                          <a:solidFill>
                            <a:schemeClr val="tx1"/>
                          </a:solidFill>
                        </a:rPr>
                        <a:t>Short side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>
                          <a:solidFill>
                            <a:schemeClr val="tx1"/>
                          </a:solidFill>
                        </a:rPr>
                        <a:t>Ratio (L ÷ 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8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7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068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933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42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274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43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79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800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693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6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olden ratio parthenon">
            <a:extLst>
              <a:ext uri="{FF2B5EF4-FFF2-40B4-BE49-F238E27FC236}">
                <a16:creationId xmlns:a16="http://schemas.microsoft.com/office/drawing/2014/main" id="{BCF2E998-9C9C-4C0E-9A30-97727D786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61" y="-18678"/>
            <a:ext cx="11106615" cy="691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94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228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13</cp:revision>
  <dcterms:created xsi:type="dcterms:W3CDTF">2019-08-28T02:14:25Z</dcterms:created>
  <dcterms:modified xsi:type="dcterms:W3CDTF">2019-08-28T06:18:40Z</dcterms:modified>
</cp:coreProperties>
</file>