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3" r:id="rId4"/>
    <p:sldId id="274" r:id="rId5"/>
    <p:sldId id="275" r:id="rId6"/>
    <p:sldId id="276" r:id="rId7"/>
    <p:sldId id="277" r:id="rId8"/>
    <p:sldId id="278" r:id="rId9"/>
    <p:sldId id="279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8446F-8D8E-470A-860D-C9F278357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A20517-54A0-47B2-9805-5E2495820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CB9C0-9AF4-4888-80FB-D7AF73183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674E-EC70-44D6-8344-BB8162C6D093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2536F-BBF8-49EE-B632-140438264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E4937-F6B1-479A-9554-83A2DA6C1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5A68-EF90-4A42-9126-DB7E2250D63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3878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60CB2-BA91-49C9-ADDB-99847F617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899093-37E1-440B-8A57-05028BF96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1A126-3AA6-4F3C-8FB7-F47A48C58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674E-EC70-44D6-8344-BB8162C6D093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09D4C-DAF5-4EFE-9C36-5A54C49C2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A883E-774C-46DA-8438-E4D7A177B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5A68-EF90-4A42-9126-DB7E2250D63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54542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4FAF1B-3914-4C0D-8BB8-B2C4A9A7CC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98DF63-4B6D-42B0-A7DE-277D9A4D7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FD4FB-FEB4-427F-8D34-63377C03E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674E-EC70-44D6-8344-BB8162C6D093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6FCF7-A081-4595-BC7A-1838BB979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BE08B-C7DC-47E6-A680-FFB5F1CE3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5A68-EF90-4A42-9126-DB7E2250D63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6764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57F1A-C389-4141-931E-3F5FFA01C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B67D1-3982-4351-BDCD-F5ECC36A9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A02E2-E5D3-47F1-9C24-2C133B7B6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674E-EC70-44D6-8344-BB8162C6D093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52F18-A251-406A-BEAF-FA15E24D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890A0-9E03-4C98-AED2-77D7971F3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5A68-EF90-4A42-9126-DB7E2250D63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1320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48697-E950-4A03-964F-1EA57C8A2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C7570-F84E-4FAF-B018-92A92EA7C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95A51-1A3E-4AA0-8941-BA3928BB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674E-EC70-44D6-8344-BB8162C6D093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F9077-F6EE-4252-80F6-ED8CAB0EB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3E501-9197-43F1-96A1-D5087681A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5A68-EF90-4A42-9126-DB7E2250D63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8915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4F291-1DFF-465E-9B62-F77BE06F5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259AA-D62C-409B-9235-F13095302D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6C8CA4-9CE4-4B0F-8A2F-94C91C9CC6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9A3E20-8984-49EF-BA28-9862E89D5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674E-EC70-44D6-8344-BB8162C6D093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140AD6-30EB-45B7-9232-7B804660C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EB4353-C04E-4BDC-A9DB-67D2068B2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5A68-EF90-4A42-9126-DB7E2250D63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041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44DE8-9ABC-4D8A-8BC3-32D54BDC7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6DC86-5C1A-4EFE-BE70-BD9B9BA71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EEF9-3E6F-4DE4-8AFD-D7AC15773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3D77DD-17FC-443E-A224-2CE8855F3B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E9DA2D-60AD-41BA-BC2B-F1B590C042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8D5BD-465B-4C6A-B3E1-C15990EFA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674E-EC70-44D6-8344-BB8162C6D093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AC73BB-57C3-4407-BB64-168BC9481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FBEF32-5B96-49A8-8054-641F54745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5A68-EF90-4A42-9126-DB7E2250D63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1267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363FB-E18C-43FD-BCDD-C4100CDAE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514DF-24F3-4C88-9665-7C14E9C44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674E-EC70-44D6-8344-BB8162C6D093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E69368-7AC2-4822-A3EF-45DEF303D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510ED3-2AF7-4155-97D2-239F46304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5A68-EF90-4A42-9126-DB7E2250D63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6735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7F370F-C3CC-4A80-A875-4B3788919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674E-EC70-44D6-8344-BB8162C6D093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8F8FC2-FC4E-470A-B931-047696A62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9F98D0-692D-41EE-BCFD-3EFC491D4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5A68-EF90-4A42-9126-DB7E2250D63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0213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9FD92-3D2F-4B58-A307-D248B37D0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98A40-4DAB-47EF-B6AF-685C103AD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F96155-A16A-45A1-B9F5-96CF4BC10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F62456-7DD7-4294-9F91-59902BA4E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674E-EC70-44D6-8344-BB8162C6D093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F45282-E641-447D-996D-9EB533301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2E13A8-EA96-426D-A39A-DC7DA5BF8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5A68-EF90-4A42-9126-DB7E2250D63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0245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CB92F-F92C-43A9-A0F2-017F5EE47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F1C93B-172E-42FF-B33D-9DB536CF1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6A4767-C055-48F5-B2FB-EDABDFCDA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F18670-9339-45F9-AF34-4ABB39A9D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674E-EC70-44D6-8344-BB8162C6D093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7AE2C-C0BA-4985-8BDA-FDD2ED139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A6A464-669B-43BF-940C-F4C5946E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5A68-EF90-4A42-9126-DB7E2250D63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7865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BE1247-B3A4-4858-A3EA-A034FE79E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74797-BC40-40A7-AF47-77AFE27B0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12820-12B6-4718-81E0-BDF3059BF9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2674E-EC70-44D6-8344-BB8162C6D093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A7669-1F68-4E30-BC3F-EBB60618C6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B42A0-8841-43CC-B834-3C096D9283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15A68-EF90-4A42-9126-DB7E2250D63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288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F24336-4B29-44E1-A5CE-6FD190DAE518}"/>
              </a:ext>
            </a:extLst>
          </p:cNvPr>
          <p:cNvSpPr/>
          <p:nvPr/>
        </p:nvSpPr>
        <p:spPr>
          <a:xfrm>
            <a:off x="3705464" y="1913859"/>
            <a:ext cx="190604" cy="19060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67E08F-EC6B-411B-B4CF-7A1564B1ABD9}"/>
              </a:ext>
            </a:extLst>
          </p:cNvPr>
          <p:cNvSpPr/>
          <p:nvPr/>
        </p:nvSpPr>
        <p:spPr>
          <a:xfrm>
            <a:off x="3705465" y="1723256"/>
            <a:ext cx="190602" cy="190602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1B7B2C-D6F1-448D-9050-B9D225E0C8E1}"/>
              </a:ext>
            </a:extLst>
          </p:cNvPr>
          <p:cNvSpPr/>
          <p:nvPr/>
        </p:nvSpPr>
        <p:spPr>
          <a:xfrm>
            <a:off x="3324259" y="1723256"/>
            <a:ext cx="381205" cy="381205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98F9DE-BBEF-41F0-8B7D-1F5658F5D6DA}"/>
              </a:ext>
            </a:extLst>
          </p:cNvPr>
          <p:cNvSpPr/>
          <p:nvPr/>
        </p:nvSpPr>
        <p:spPr>
          <a:xfrm>
            <a:off x="3324259" y="2104460"/>
            <a:ext cx="571808" cy="571808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0BD288-88AF-45F7-A0F5-1312D4529AE8}"/>
              </a:ext>
            </a:extLst>
          </p:cNvPr>
          <p:cNvSpPr/>
          <p:nvPr/>
        </p:nvSpPr>
        <p:spPr>
          <a:xfrm>
            <a:off x="3896067" y="1723255"/>
            <a:ext cx="953815" cy="953815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81B4A-AD52-40B7-9456-163FD78BFF2A}"/>
              </a:ext>
            </a:extLst>
          </p:cNvPr>
          <p:cNvSpPr/>
          <p:nvPr/>
        </p:nvSpPr>
        <p:spPr>
          <a:xfrm>
            <a:off x="3323858" y="204105"/>
            <a:ext cx="1526157" cy="1526157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C9C170-F056-4D8C-B8EC-016BB7DBFB50}"/>
              </a:ext>
            </a:extLst>
          </p:cNvPr>
          <p:cNvSpPr/>
          <p:nvPr/>
        </p:nvSpPr>
        <p:spPr>
          <a:xfrm>
            <a:off x="851563" y="204105"/>
            <a:ext cx="2472163" cy="2472163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8935B5-8D24-44B6-8206-0F7E934E9004}"/>
              </a:ext>
            </a:extLst>
          </p:cNvPr>
          <p:cNvSpPr/>
          <p:nvPr/>
        </p:nvSpPr>
        <p:spPr>
          <a:xfrm>
            <a:off x="851028" y="2680524"/>
            <a:ext cx="3998853" cy="3998853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3945E15-ECE0-4156-B2F8-1835721EB579}"/>
              </a:ext>
            </a:extLst>
          </p:cNvPr>
          <p:cNvSpPr/>
          <p:nvPr/>
        </p:nvSpPr>
        <p:spPr>
          <a:xfrm>
            <a:off x="4850659" y="206134"/>
            <a:ext cx="6471597" cy="6471597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FDEDB68-6C3C-4DA3-AEAB-4A1DD8E5E5CE}"/>
              </a:ext>
            </a:extLst>
          </p:cNvPr>
          <p:cNvSpPr/>
          <p:nvPr/>
        </p:nvSpPr>
        <p:spPr>
          <a:xfrm flipV="1">
            <a:off x="3550921" y="1737882"/>
            <a:ext cx="344614" cy="361542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BE006BB8-EA87-41D0-A3CE-BFDF787DE400}"/>
              </a:ext>
            </a:extLst>
          </p:cNvPr>
          <p:cNvSpPr/>
          <p:nvPr/>
        </p:nvSpPr>
        <p:spPr>
          <a:xfrm rot="16200000" flipV="1">
            <a:off x="3540438" y="1737474"/>
            <a:ext cx="344614" cy="361542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9D4CF9AA-C0B6-43FC-8D8B-1BE1DA6A5E25}"/>
              </a:ext>
            </a:extLst>
          </p:cNvPr>
          <p:cNvSpPr/>
          <p:nvPr/>
        </p:nvSpPr>
        <p:spPr>
          <a:xfrm rot="10800000" flipV="1">
            <a:off x="3338153" y="1745502"/>
            <a:ext cx="748515" cy="711948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FF76B04B-273F-4B38-B408-166B8A8EC594}"/>
              </a:ext>
            </a:extLst>
          </p:cNvPr>
          <p:cNvSpPr/>
          <p:nvPr/>
        </p:nvSpPr>
        <p:spPr>
          <a:xfrm rot="5400000" flipV="1">
            <a:off x="3313683" y="1521272"/>
            <a:ext cx="1178134" cy="1130257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9552634D-859F-4450-87F1-E02B251D1833}"/>
              </a:ext>
            </a:extLst>
          </p:cNvPr>
          <p:cNvSpPr/>
          <p:nvPr/>
        </p:nvSpPr>
        <p:spPr>
          <a:xfrm flipV="1">
            <a:off x="2899411" y="784858"/>
            <a:ext cx="1950470" cy="1890605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B019D52D-D9F0-40CC-AE95-478F61A60DBE}"/>
              </a:ext>
            </a:extLst>
          </p:cNvPr>
          <p:cNvSpPr/>
          <p:nvPr/>
        </p:nvSpPr>
        <p:spPr>
          <a:xfrm rot="16200000" flipV="1">
            <a:off x="1791258" y="191983"/>
            <a:ext cx="3045959" cy="3077553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74214C6A-A9D1-4AD0-A886-D206B17B0A15}"/>
              </a:ext>
            </a:extLst>
          </p:cNvPr>
          <p:cNvSpPr/>
          <p:nvPr/>
        </p:nvSpPr>
        <p:spPr>
          <a:xfrm rot="10800000" flipV="1">
            <a:off x="855960" y="214048"/>
            <a:ext cx="4957155" cy="4923635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C59330F1-6654-453D-B2C0-A79022446DCB}"/>
              </a:ext>
            </a:extLst>
          </p:cNvPr>
          <p:cNvSpPr/>
          <p:nvPr/>
        </p:nvSpPr>
        <p:spPr>
          <a:xfrm rot="5400000" flipV="1">
            <a:off x="846218" y="-1353343"/>
            <a:ext cx="8030576" cy="8020956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40AFD93B-DCAC-4B84-B185-AC33080784A9}"/>
              </a:ext>
            </a:extLst>
          </p:cNvPr>
          <p:cNvSpPr/>
          <p:nvPr/>
        </p:nvSpPr>
        <p:spPr>
          <a:xfrm flipV="1">
            <a:off x="-1452281" y="-6330462"/>
            <a:ext cx="12788322" cy="13001308"/>
          </a:xfrm>
          <a:prstGeom prst="arc">
            <a:avLst>
              <a:gd name="adj1" fmla="val 16107120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AD1DFC-F3CC-4D43-B066-DF9C6A657700}"/>
              </a:ext>
            </a:extLst>
          </p:cNvPr>
          <p:cNvSpPr txBox="1"/>
          <p:nvPr/>
        </p:nvSpPr>
        <p:spPr>
          <a:xfrm>
            <a:off x="3651904" y="1818645"/>
            <a:ext cx="32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816A764-72E5-461A-9AA7-D703AA307584}"/>
              </a:ext>
            </a:extLst>
          </p:cNvPr>
          <p:cNvSpPr txBox="1"/>
          <p:nvPr/>
        </p:nvSpPr>
        <p:spPr>
          <a:xfrm>
            <a:off x="3653404" y="1637034"/>
            <a:ext cx="32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0399C08-EDB2-42B5-B6A9-C565BB4A0716}"/>
              </a:ext>
            </a:extLst>
          </p:cNvPr>
          <p:cNvSpPr txBox="1"/>
          <p:nvPr/>
        </p:nvSpPr>
        <p:spPr>
          <a:xfrm>
            <a:off x="3371178" y="1721649"/>
            <a:ext cx="32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856F827-03B2-44F2-B768-BE5913B2B02C}"/>
              </a:ext>
            </a:extLst>
          </p:cNvPr>
          <p:cNvSpPr txBox="1"/>
          <p:nvPr/>
        </p:nvSpPr>
        <p:spPr>
          <a:xfrm>
            <a:off x="3447400" y="2215620"/>
            <a:ext cx="32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9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E7B6A84-B622-4515-98A5-5A0ADD061645}"/>
              </a:ext>
            </a:extLst>
          </p:cNvPr>
          <p:cNvSpPr txBox="1"/>
          <p:nvPr/>
        </p:nvSpPr>
        <p:spPr>
          <a:xfrm>
            <a:off x="4140249" y="2018196"/>
            <a:ext cx="457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25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1117166-9865-4C31-985D-D31209F4606F}"/>
              </a:ext>
            </a:extLst>
          </p:cNvPr>
          <p:cNvSpPr txBox="1"/>
          <p:nvPr/>
        </p:nvSpPr>
        <p:spPr>
          <a:xfrm flipH="1">
            <a:off x="3759024" y="920664"/>
            <a:ext cx="53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64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832882-6CDD-4790-B49A-2217C1BEE477}"/>
              </a:ext>
            </a:extLst>
          </p:cNvPr>
          <p:cNvSpPr txBox="1"/>
          <p:nvPr/>
        </p:nvSpPr>
        <p:spPr>
          <a:xfrm flipH="1">
            <a:off x="1786984" y="1280581"/>
            <a:ext cx="618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169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B739036-B220-4BF0-895C-ED592B16C09A}"/>
              </a:ext>
            </a:extLst>
          </p:cNvPr>
          <p:cNvSpPr txBox="1"/>
          <p:nvPr/>
        </p:nvSpPr>
        <p:spPr>
          <a:xfrm flipH="1">
            <a:off x="2541044" y="4495284"/>
            <a:ext cx="618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441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E08D22-7F0B-4842-BE04-970FC1EF6598}"/>
              </a:ext>
            </a:extLst>
          </p:cNvPr>
          <p:cNvSpPr txBox="1"/>
          <p:nvPr/>
        </p:nvSpPr>
        <p:spPr>
          <a:xfrm flipH="1">
            <a:off x="7547166" y="3257266"/>
            <a:ext cx="887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1 156</a:t>
            </a:r>
          </a:p>
        </p:txBody>
      </p:sp>
    </p:spTree>
    <p:extLst>
      <p:ext uri="{BB962C8B-B14F-4D97-AF65-F5344CB8AC3E}">
        <p14:creationId xmlns:p14="http://schemas.microsoft.com/office/powerpoint/2010/main" val="102628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713DBC-C8F2-480E-A64E-0AFF92E7712D}"/>
              </a:ext>
            </a:extLst>
          </p:cNvPr>
          <p:cNvSpPr txBox="1"/>
          <p:nvPr/>
        </p:nvSpPr>
        <p:spPr>
          <a:xfrm>
            <a:off x="385011" y="545432"/>
            <a:ext cx="11293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Create a table of squares like this: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E2C3E63-0401-4773-B635-96B76EC20F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645396"/>
              </p:ext>
            </p:extLst>
          </p:nvPr>
        </p:nvGraphicFramePr>
        <p:xfrm>
          <a:off x="385011" y="1671765"/>
          <a:ext cx="11293640" cy="277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364">
                  <a:extLst>
                    <a:ext uri="{9D8B030D-6E8A-4147-A177-3AD203B41FA5}">
                      <a16:colId xmlns:a16="http://schemas.microsoft.com/office/drawing/2014/main" val="1187388577"/>
                    </a:ext>
                  </a:extLst>
                </a:gridCol>
                <a:gridCol w="1129364">
                  <a:extLst>
                    <a:ext uri="{9D8B030D-6E8A-4147-A177-3AD203B41FA5}">
                      <a16:colId xmlns:a16="http://schemas.microsoft.com/office/drawing/2014/main" val="142605749"/>
                    </a:ext>
                  </a:extLst>
                </a:gridCol>
                <a:gridCol w="1129364">
                  <a:extLst>
                    <a:ext uri="{9D8B030D-6E8A-4147-A177-3AD203B41FA5}">
                      <a16:colId xmlns:a16="http://schemas.microsoft.com/office/drawing/2014/main" val="477483165"/>
                    </a:ext>
                  </a:extLst>
                </a:gridCol>
                <a:gridCol w="1129364">
                  <a:extLst>
                    <a:ext uri="{9D8B030D-6E8A-4147-A177-3AD203B41FA5}">
                      <a16:colId xmlns:a16="http://schemas.microsoft.com/office/drawing/2014/main" val="3392440856"/>
                    </a:ext>
                  </a:extLst>
                </a:gridCol>
                <a:gridCol w="1129364">
                  <a:extLst>
                    <a:ext uri="{9D8B030D-6E8A-4147-A177-3AD203B41FA5}">
                      <a16:colId xmlns:a16="http://schemas.microsoft.com/office/drawing/2014/main" val="2354537051"/>
                    </a:ext>
                  </a:extLst>
                </a:gridCol>
                <a:gridCol w="1129364">
                  <a:extLst>
                    <a:ext uri="{9D8B030D-6E8A-4147-A177-3AD203B41FA5}">
                      <a16:colId xmlns:a16="http://schemas.microsoft.com/office/drawing/2014/main" val="2276345101"/>
                    </a:ext>
                  </a:extLst>
                </a:gridCol>
                <a:gridCol w="1129364">
                  <a:extLst>
                    <a:ext uri="{9D8B030D-6E8A-4147-A177-3AD203B41FA5}">
                      <a16:colId xmlns:a16="http://schemas.microsoft.com/office/drawing/2014/main" val="1923903291"/>
                    </a:ext>
                  </a:extLst>
                </a:gridCol>
                <a:gridCol w="1129364">
                  <a:extLst>
                    <a:ext uri="{9D8B030D-6E8A-4147-A177-3AD203B41FA5}">
                      <a16:colId xmlns:a16="http://schemas.microsoft.com/office/drawing/2014/main" val="2537907964"/>
                    </a:ext>
                  </a:extLst>
                </a:gridCol>
                <a:gridCol w="1129364">
                  <a:extLst>
                    <a:ext uri="{9D8B030D-6E8A-4147-A177-3AD203B41FA5}">
                      <a16:colId xmlns:a16="http://schemas.microsoft.com/office/drawing/2014/main" val="1439791888"/>
                    </a:ext>
                  </a:extLst>
                </a:gridCol>
                <a:gridCol w="1129364">
                  <a:extLst>
                    <a:ext uri="{9D8B030D-6E8A-4147-A177-3AD203B41FA5}">
                      <a16:colId xmlns:a16="http://schemas.microsoft.com/office/drawing/2014/main" val="4274426656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en-NZ" sz="240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2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2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2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2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2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2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24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24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2400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976357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 err="1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NZ" sz="2400" baseline="-25000" dirty="0" err="1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NZ" sz="24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797746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Square of </a:t>
                      </a:r>
                      <a:r>
                        <a:rPr lang="en-NZ" sz="2400" dirty="0" err="1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NZ" sz="2400" baseline="-25000" dirty="0" err="1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NZ" sz="2400" dirty="0" err="1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NZ" sz="2400" baseline="-25000" dirty="0" err="1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NZ" sz="24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NZ" sz="24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N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50988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ECAD032-7448-4394-841C-1C64ADBA07DF}"/>
              </a:ext>
            </a:extLst>
          </p:cNvPr>
          <p:cNvSpPr txBox="1"/>
          <p:nvPr/>
        </p:nvSpPr>
        <p:spPr>
          <a:xfrm>
            <a:off x="2181727" y="3589421"/>
            <a:ext cx="481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38D456-C413-49B9-99BF-B8782AEFBABC}"/>
              </a:ext>
            </a:extLst>
          </p:cNvPr>
          <p:cNvSpPr txBox="1"/>
          <p:nvPr/>
        </p:nvSpPr>
        <p:spPr>
          <a:xfrm>
            <a:off x="3312695" y="3623737"/>
            <a:ext cx="481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274DFA-D363-4C20-8B48-54762F68CD65}"/>
              </a:ext>
            </a:extLst>
          </p:cNvPr>
          <p:cNvSpPr txBox="1"/>
          <p:nvPr/>
        </p:nvSpPr>
        <p:spPr>
          <a:xfrm>
            <a:off x="4443664" y="3589421"/>
            <a:ext cx="481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002060"/>
                </a:solidFill>
              </a:rPr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C83823-9E3B-4908-B97F-7B9913372D13}"/>
              </a:ext>
            </a:extLst>
          </p:cNvPr>
          <p:cNvSpPr txBox="1"/>
          <p:nvPr/>
        </p:nvSpPr>
        <p:spPr>
          <a:xfrm>
            <a:off x="5574632" y="3623737"/>
            <a:ext cx="481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002060"/>
                </a:solidFill>
              </a:rPr>
              <a:t>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9503BF-C5AE-4975-99F1-A32675443045}"/>
              </a:ext>
            </a:extLst>
          </p:cNvPr>
          <p:cNvSpPr txBox="1"/>
          <p:nvPr/>
        </p:nvSpPr>
        <p:spPr>
          <a:xfrm>
            <a:off x="6577263" y="3589421"/>
            <a:ext cx="63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002060"/>
                </a:solidFill>
              </a:rPr>
              <a:t>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D588CD-23A3-435A-B65A-66698D287B82}"/>
              </a:ext>
            </a:extLst>
          </p:cNvPr>
          <p:cNvSpPr txBox="1"/>
          <p:nvPr/>
        </p:nvSpPr>
        <p:spPr>
          <a:xfrm>
            <a:off x="7708231" y="3623737"/>
            <a:ext cx="63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002060"/>
                </a:solidFill>
              </a:rPr>
              <a:t>64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FFA3E2-E4CB-49E8-8EC0-185089EE1741}"/>
              </a:ext>
            </a:extLst>
          </p:cNvPr>
          <p:cNvSpPr txBox="1"/>
          <p:nvPr/>
        </p:nvSpPr>
        <p:spPr>
          <a:xfrm>
            <a:off x="8652710" y="3633537"/>
            <a:ext cx="834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002060"/>
                </a:solidFill>
              </a:rPr>
              <a:t>169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760F91-92BB-4B52-B605-45618120D0D7}"/>
              </a:ext>
            </a:extLst>
          </p:cNvPr>
          <p:cNvSpPr txBox="1"/>
          <p:nvPr/>
        </p:nvSpPr>
        <p:spPr>
          <a:xfrm>
            <a:off x="9793705" y="3629979"/>
            <a:ext cx="834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002060"/>
                </a:solidFill>
              </a:rPr>
              <a:t>441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CD6B45-D0A5-42FD-B2BB-22E94CB1A802}"/>
              </a:ext>
            </a:extLst>
          </p:cNvPr>
          <p:cNvSpPr txBox="1"/>
          <p:nvPr/>
        </p:nvSpPr>
        <p:spPr>
          <a:xfrm>
            <a:off x="10483516" y="3633537"/>
            <a:ext cx="1339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002060"/>
                </a:solidFill>
              </a:rPr>
              <a:t>1 156</a:t>
            </a:r>
          </a:p>
        </p:txBody>
      </p:sp>
    </p:spTree>
    <p:extLst>
      <p:ext uri="{BB962C8B-B14F-4D97-AF65-F5344CB8AC3E}">
        <p14:creationId xmlns:p14="http://schemas.microsoft.com/office/powerpoint/2010/main" val="62503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713DBC-C8F2-480E-A64E-0AFF92E7712D}"/>
              </a:ext>
            </a:extLst>
          </p:cNvPr>
          <p:cNvSpPr txBox="1"/>
          <p:nvPr/>
        </p:nvSpPr>
        <p:spPr>
          <a:xfrm>
            <a:off x="385011" y="545432"/>
            <a:ext cx="11293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Create a table of squares like this: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E2C3E63-0401-4773-B635-96B76EC20F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535645"/>
              </p:ext>
            </p:extLst>
          </p:nvPr>
        </p:nvGraphicFramePr>
        <p:xfrm>
          <a:off x="385011" y="1671765"/>
          <a:ext cx="11293640" cy="277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9364">
                  <a:extLst>
                    <a:ext uri="{9D8B030D-6E8A-4147-A177-3AD203B41FA5}">
                      <a16:colId xmlns:a16="http://schemas.microsoft.com/office/drawing/2014/main" val="1187388577"/>
                    </a:ext>
                  </a:extLst>
                </a:gridCol>
                <a:gridCol w="1129364">
                  <a:extLst>
                    <a:ext uri="{9D8B030D-6E8A-4147-A177-3AD203B41FA5}">
                      <a16:colId xmlns:a16="http://schemas.microsoft.com/office/drawing/2014/main" val="142605749"/>
                    </a:ext>
                  </a:extLst>
                </a:gridCol>
                <a:gridCol w="1129364">
                  <a:extLst>
                    <a:ext uri="{9D8B030D-6E8A-4147-A177-3AD203B41FA5}">
                      <a16:colId xmlns:a16="http://schemas.microsoft.com/office/drawing/2014/main" val="477483165"/>
                    </a:ext>
                  </a:extLst>
                </a:gridCol>
                <a:gridCol w="1129364">
                  <a:extLst>
                    <a:ext uri="{9D8B030D-6E8A-4147-A177-3AD203B41FA5}">
                      <a16:colId xmlns:a16="http://schemas.microsoft.com/office/drawing/2014/main" val="3392440856"/>
                    </a:ext>
                  </a:extLst>
                </a:gridCol>
                <a:gridCol w="1129364">
                  <a:extLst>
                    <a:ext uri="{9D8B030D-6E8A-4147-A177-3AD203B41FA5}">
                      <a16:colId xmlns:a16="http://schemas.microsoft.com/office/drawing/2014/main" val="2354537051"/>
                    </a:ext>
                  </a:extLst>
                </a:gridCol>
                <a:gridCol w="1129364">
                  <a:extLst>
                    <a:ext uri="{9D8B030D-6E8A-4147-A177-3AD203B41FA5}">
                      <a16:colId xmlns:a16="http://schemas.microsoft.com/office/drawing/2014/main" val="2276345101"/>
                    </a:ext>
                  </a:extLst>
                </a:gridCol>
                <a:gridCol w="1129364">
                  <a:extLst>
                    <a:ext uri="{9D8B030D-6E8A-4147-A177-3AD203B41FA5}">
                      <a16:colId xmlns:a16="http://schemas.microsoft.com/office/drawing/2014/main" val="1923903291"/>
                    </a:ext>
                  </a:extLst>
                </a:gridCol>
                <a:gridCol w="1129364">
                  <a:extLst>
                    <a:ext uri="{9D8B030D-6E8A-4147-A177-3AD203B41FA5}">
                      <a16:colId xmlns:a16="http://schemas.microsoft.com/office/drawing/2014/main" val="2537907964"/>
                    </a:ext>
                  </a:extLst>
                </a:gridCol>
                <a:gridCol w="1129364">
                  <a:extLst>
                    <a:ext uri="{9D8B030D-6E8A-4147-A177-3AD203B41FA5}">
                      <a16:colId xmlns:a16="http://schemas.microsoft.com/office/drawing/2014/main" val="1439791888"/>
                    </a:ext>
                  </a:extLst>
                </a:gridCol>
                <a:gridCol w="1129364">
                  <a:extLst>
                    <a:ext uri="{9D8B030D-6E8A-4147-A177-3AD203B41FA5}">
                      <a16:colId xmlns:a16="http://schemas.microsoft.com/office/drawing/2014/main" val="4274426656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en-NZ" sz="3600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36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36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36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36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36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36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36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36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3600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976357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en-NZ" sz="3600" dirty="0" err="1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NZ" sz="3600" baseline="-25000" dirty="0" err="1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NZ" sz="36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3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3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3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3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3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3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36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36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3600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797746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Square of </a:t>
                      </a:r>
                      <a:r>
                        <a:rPr lang="en-NZ" sz="2400" dirty="0" err="1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NZ" sz="2400" baseline="-25000" dirty="0" err="1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NZ" sz="2400" dirty="0" err="1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NZ" sz="2400" baseline="-25000" dirty="0" err="1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NZ" sz="24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NZ" sz="24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N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50988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ECAD032-7448-4394-841C-1C64ADBA07DF}"/>
              </a:ext>
            </a:extLst>
          </p:cNvPr>
          <p:cNvSpPr txBox="1"/>
          <p:nvPr/>
        </p:nvSpPr>
        <p:spPr>
          <a:xfrm>
            <a:off x="2181727" y="3589421"/>
            <a:ext cx="481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38D456-C413-49B9-99BF-B8782AEFBABC}"/>
              </a:ext>
            </a:extLst>
          </p:cNvPr>
          <p:cNvSpPr txBox="1"/>
          <p:nvPr/>
        </p:nvSpPr>
        <p:spPr>
          <a:xfrm>
            <a:off x="3312695" y="3623737"/>
            <a:ext cx="481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274DFA-D363-4C20-8B48-54762F68CD65}"/>
              </a:ext>
            </a:extLst>
          </p:cNvPr>
          <p:cNvSpPr txBox="1"/>
          <p:nvPr/>
        </p:nvSpPr>
        <p:spPr>
          <a:xfrm>
            <a:off x="4443664" y="3589421"/>
            <a:ext cx="481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002060"/>
                </a:solidFill>
              </a:rPr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C83823-9E3B-4908-B97F-7B9913372D13}"/>
              </a:ext>
            </a:extLst>
          </p:cNvPr>
          <p:cNvSpPr txBox="1"/>
          <p:nvPr/>
        </p:nvSpPr>
        <p:spPr>
          <a:xfrm>
            <a:off x="5574632" y="3623737"/>
            <a:ext cx="481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002060"/>
                </a:solidFill>
              </a:rPr>
              <a:t>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9503BF-C5AE-4975-99F1-A32675443045}"/>
              </a:ext>
            </a:extLst>
          </p:cNvPr>
          <p:cNvSpPr txBox="1"/>
          <p:nvPr/>
        </p:nvSpPr>
        <p:spPr>
          <a:xfrm>
            <a:off x="6577263" y="3589421"/>
            <a:ext cx="63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002060"/>
                </a:solidFill>
              </a:rPr>
              <a:t>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D588CD-23A3-435A-B65A-66698D287B82}"/>
              </a:ext>
            </a:extLst>
          </p:cNvPr>
          <p:cNvSpPr txBox="1"/>
          <p:nvPr/>
        </p:nvSpPr>
        <p:spPr>
          <a:xfrm>
            <a:off x="7708231" y="3623737"/>
            <a:ext cx="637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002060"/>
                </a:solidFill>
              </a:rPr>
              <a:t>64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FFA3E2-E4CB-49E8-8EC0-185089EE1741}"/>
              </a:ext>
            </a:extLst>
          </p:cNvPr>
          <p:cNvSpPr txBox="1"/>
          <p:nvPr/>
        </p:nvSpPr>
        <p:spPr>
          <a:xfrm>
            <a:off x="8652710" y="3633537"/>
            <a:ext cx="834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002060"/>
                </a:solidFill>
              </a:rPr>
              <a:t>169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760F91-92BB-4B52-B605-45618120D0D7}"/>
              </a:ext>
            </a:extLst>
          </p:cNvPr>
          <p:cNvSpPr txBox="1"/>
          <p:nvPr/>
        </p:nvSpPr>
        <p:spPr>
          <a:xfrm>
            <a:off x="9793705" y="3629979"/>
            <a:ext cx="834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002060"/>
                </a:solidFill>
              </a:rPr>
              <a:t>441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CD6B45-D0A5-42FD-B2BB-22E94CB1A802}"/>
              </a:ext>
            </a:extLst>
          </p:cNvPr>
          <p:cNvSpPr txBox="1"/>
          <p:nvPr/>
        </p:nvSpPr>
        <p:spPr>
          <a:xfrm>
            <a:off x="10483516" y="3633537"/>
            <a:ext cx="1339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002060"/>
                </a:solidFill>
              </a:rPr>
              <a:t>1 156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757E1D-0B62-4D1C-9803-046F17D7D4E2}"/>
              </a:ext>
            </a:extLst>
          </p:cNvPr>
          <p:cNvSpPr/>
          <p:nvPr/>
        </p:nvSpPr>
        <p:spPr>
          <a:xfrm>
            <a:off x="1506988" y="3240505"/>
            <a:ext cx="2261143" cy="1203980"/>
          </a:xfrm>
          <a:prstGeom prst="rect">
            <a:avLst/>
          </a:prstGeom>
          <a:solidFill>
            <a:srgbClr val="FFFF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2B0133B-6802-459C-BEC1-86F6724B968C}"/>
              </a:ext>
            </a:extLst>
          </p:cNvPr>
          <p:cNvSpPr/>
          <p:nvPr/>
        </p:nvSpPr>
        <p:spPr>
          <a:xfrm>
            <a:off x="3768130" y="2452757"/>
            <a:ext cx="1130572" cy="787748"/>
          </a:xfrm>
          <a:prstGeom prst="rect">
            <a:avLst/>
          </a:prstGeom>
          <a:solidFill>
            <a:srgbClr val="FF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0050BEB-135B-4315-9C38-26F71FC00C48}"/>
              </a:ext>
            </a:extLst>
          </p:cNvPr>
          <p:cNvSpPr/>
          <p:nvPr/>
        </p:nvSpPr>
        <p:spPr>
          <a:xfrm>
            <a:off x="2637559" y="3240505"/>
            <a:ext cx="2261143" cy="1203980"/>
          </a:xfrm>
          <a:prstGeom prst="rect">
            <a:avLst/>
          </a:prstGeom>
          <a:solidFill>
            <a:srgbClr val="FFFF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7A95340-C174-40A0-B4F8-730EAD3FEDE2}"/>
              </a:ext>
            </a:extLst>
          </p:cNvPr>
          <p:cNvSpPr/>
          <p:nvPr/>
        </p:nvSpPr>
        <p:spPr>
          <a:xfrm>
            <a:off x="6011977" y="2452757"/>
            <a:ext cx="1130572" cy="787748"/>
          </a:xfrm>
          <a:prstGeom prst="rect">
            <a:avLst/>
          </a:prstGeom>
          <a:solidFill>
            <a:srgbClr val="FF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81CB752-C0E7-4A8D-B4BD-59D8D7F6D13F}"/>
              </a:ext>
            </a:extLst>
          </p:cNvPr>
          <p:cNvSpPr/>
          <p:nvPr/>
        </p:nvSpPr>
        <p:spPr>
          <a:xfrm>
            <a:off x="3759536" y="3241147"/>
            <a:ext cx="2261143" cy="1203980"/>
          </a:xfrm>
          <a:prstGeom prst="rect">
            <a:avLst/>
          </a:prstGeom>
          <a:solidFill>
            <a:srgbClr val="FFFF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12F5A5F-BE38-45EC-AB9F-DBC370AB0472}"/>
              </a:ext>
            </a:extLst>
          </p:cNvPr>
          <p:cNvSpPr/>
          <p:nvPr/>
        </p:nvSpPr>
        <p:spPr>
          <a:xfrm>
            <a:off x="8281821" y="2448145"/>
            <a:ext cx="1130572" cy="787748"/>
          </a:xfrm>
          <a:prstGeom prst="rect">
            <a:avLst/>
          </a:prstGeom>
          <a:solidFill>
            <a:srgbClr val="FF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CFF4755-DB52-4C43-B24A-03E740704DED}"/>
              </a:ext>
            </a:extLst>
          </p:cNvPr>
          <p:cNvSpPr/>
          <p:nvPr/>
        </p:nvSpPr>
        <p:spPr>
          <a:xfrm>
            <a:off x="4893438" y="3235893"/>
            <a:ext cx="2261143" cy="1203980"/>
          </a:xfrm>
          <a:prstGeom prst="rect">
            <a:avLst/>
          </a:prstGeom>
          <a:solidFill>
            <a:srgbClr val="FFFF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0EE092F-190E-4C09-AD44-104F7AB91A51}"/>
              </a:ext>
            </a:extLst>
          </p:cNvPr>
          <p:cNvSpPr/>
          <p:nvPr/>
        </p:nvSpPr>
        <p:spPr>
          <a:xfrm>
            <a:off x="10549563" y="2458412"/>
            <a:ext cx="1130572" cy="787748"/>
          </a:xfrm>
          <a:prstGeom prst="rect">
            <a:avLst/>
          </a:prstGeom>
          <a:solidFill>
            <a:srgbClr val="FF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4728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32" grpId="0" animBg="1"/>
      <p:bldP spid="32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F24336-4B29-44E1-A5CE-6FD190DAE518}"/>
              </a:ext>
            </a:extLst>
          </p:cNvPr>
          <p:cNvSpPr/>
          <p:nvPr/>
        </p:nvSpPr>
        <p:spPr>
          <a:xfrm>
            <a:off x="3705464" y="1913859"/>
            <a:ext cx="190604" cy="19060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67E08F-EC6B-411B-B4CF-7A1564B1ABD9}"/>
              </a:ext>
            </a:extLst>
          </p:cNvPr>
          <p:cNvSpPr/>
          <p:nvPr/>
        </p:nvSpPr>
        <p:spPr>
          <a:xfrm>
            <a:off x="3705465" y="1723256"/>
            <a:ext cx="190602" cy="190602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1B7B2C-D6F1-448D-9050-B9D225E0C8E1}"/>
              </a:ext>
            </a:extLst>
          </p:cNvPr>
          <p:cNvSpPr/>
          <p:nvPr/>
        </p:nvSpPr>
        <p:spPr>
          <a:xfrm>
            <a:off x="3324259" y="1723256"/>
            <a:ext cx="381205" cy="381205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98F9DE-BBEF-41F0-8B7D-1F5658F5D6DA}"/>
              </a:ext>
            </a:extLst>
          </p:cNvPr>
          <p:cNvSpPr/>
          <p:nvPr/>
        </p:nvSpPr>
        <p:spPr>
          <a:xfrm>
            <a:off x="3324259" y="2104460"/>
            <a:ext cx="571808" cy="571808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0BD288-88AF-45F7-A0F5-1312D4529AE8}"/>
              </a:ext>
            </a:extLst>
          </p:cNvPr>
          <p:cNvSpPr/>
          <p:nvPr/>
        </p:nvSpPr>
        <p:spPr>
          <a:xfrm>
            <a:off x="3896067" y="1723255"/>
            <a:ext cx="953815" cy="953815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81B4A-AD52-40B7-9456-163FD78BFF2A}"/>
              </a:ext>
            </a:extLst>
          </p:cNvPr>
          <p:cNvSpPr/>
          <p:nvPr/>
        </p:nvSpPr>
        <p:spPr>
          <a:xfrm>
            <a:off x="3323858" y="204105"/>
            <a:ext cx="1526157" cy="1526157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C9C170-F056-4D8C-B8EC-016BB7DBFB50}"/>
              </a:ext>
            </a:extLst>
          </p:cNvPr>
          <p:cNvSpPr/>
          <p:nvPr/>
        </p:nvSpPr>
        <p:spPr>
          <a:xfrm>
            <a:off x="851563" y="204105"/>
            <a:ext cx="2472163" cy="2472163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8935B5-8D24-44B6-8206-0F7E934E9004}"/>
              </a:ext>
            </a:extLst>
          </p:cNvPr>
          <p:cNvSpPr/>
          <p:nvPr/>
        </p:nvSpPr>
        <p:spPr>
          <a:xfrm>
            <a:off x="851028" y="2680524"/>
            <a:ext cx="3998853" cy="3998853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3945E15-ECE0-4156-B2F8-1835721EB579}"/>
              </a:ext>
            </a:extLst>
          </p:cNvPr>
          <p:cNvSpPr/>
          <p:nvPr/>
        </p:nvSpPr>
        <p:spPr>
          <a:xfrm>
            <a:off x="4858094" y="216568"/>
            <a:ext cx="6471597" cy="6471597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AD1DFC-F3CC-4D43-B066-DF9C6A657700}"/>
              </a:ext>
            </a:extLst>
          </p:cNvPr>
          <p:cNvSpPr txBox="1"/>
          <p:nvPr/>
        </p:nvSpPr>
        <p:spPr>
          <a:xfrm>
            <a:off x="3654091" y="1824265"/>
            <a:ext cx="32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816A764-72E5-461A-9AA7-D703AA307584}"/>
              </a:ext>
            </a:extLst>
          </p:cNvPr>
          <p:cNvSpPr txBox="1"/>
          <p:nvPr/>
        </p:nvSpPr>
        <p:spPr>
          <a:xfrm>
            <a:off x="3655591" y="1642654"/>
            <a:ext cx="32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0399C08-EDB2-42B5-B6A9-C565BB4A0716}"/>
              </a:ext>
            </a:extLst>
          </p:cNvPr>
          <p:cNvSpPr txBox="1"/>
          <p:nvPr/>
        </p:nvSpPr>
        <p:spPr>
          <a:xfrm>
            <a:off x="3371178" y="1721649"/>
            <a:ext cx="502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856F827-03B2-44F2-B768-BE5913B2B02C}"/>
              </a:ext>
            </a:extLst>
          </p:cNvPr>
          <p:cNvSpPr txBox="1"/>
          <p:nvPr/>
        </p:nvSpPr>
        <p:spPr>
          <a:xfrm>
            <a:off x="3447400" y="2215620"/>
            <a:ext cx="502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9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E7B6A84-B622-4515-98A5-5A0ADD061645}"/>
              </a:ext>
            </a:extLst>
          </p:cNvPr>
          <p:cNvSpPr txBox="1"/>
          <p:nvPr/>
        </p:nvSpPr>
        <p:spPr>
          <a:xfrm>
            <a:off x="4140248" y="2018196"/>
            <a:ext cx="716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25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1117166-9865-4C31-985D-D31209F4606F}"/>
              </a:ext>
            </a:extLst>
          </p:cNvPr>
          <p:cNvSpPr txBox="1"/>
          <p:nvPr/>
        </p:nvSpPr>
        <p:spPr>
          <a:xfrm flipH="1">
            <a:off x="3622554" y="802686"/>
            <a:ext cx="836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64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832882-6CDD-4790-B49A-2217C1BEE477}"/>
              </a:ext>
            </a:extLst>
          </p:cNvPr>
          <p:cNvSpPr txBox="1"/>
          <p:nvPr/>
        </p:nvSpPr>
        <p:spPr>
          <a:xfrm flipH="1">
            <a:off x="1786983" y="1280581"/>
            <a:ext cx="96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169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B665CB-2030-4598-AD93-8B00B01E895B}"/>
              </a:ext>
            </a:extLst>
          </p:cNvPr>
          <p:cNvSpPr/>
          <p:nvPr/>
        </p:nvSpPr>
        <p:spPr>
          <a:xfrm>
            <a:off x="3314237" y="214048"/>
            <a:ext cx="1543857" cy="245461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0" name="Speech Bubble: Rectangle with Corners Rounded 29">
            <a:extLst>
              <a:ext uri="{FF2B5EF4-FFF2-40B4-BE49-F238E27FC236}">
                <a16:creationId xmlns:a16="http://schemas.microsoft.com/office/drawing/2014/main" id="{321031E1-32B3-4857-BA02-0F0F4A193590}"/>
              </a:ext>
            </a:extLst>
          </p:cNvPr>
          <p:cNvSpPr/>
          <p:nvPr/>
        </p:nvSpPr>
        <p:spPr>
          <a:xfrm>
            <a:off x="6449786" y="604157"/>
            <a:ext cx="3955231" cy="1875704"/>
          </a:xfrm>
          <a:prstGeom prst="wedgeRoundRectCallout">
            <a:avLst>
              <a:gd name="adj1" fmla="val -88538"/>
              <a:gd name="adj2" fmla="val -9754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>
                <a:solidFill>
                  <a:schemeClr val="tx1"/>
                </a:solidFill>
              </a:rPr>
              <a:t>What is the area of this rectangle?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3501667-FE68-4277-A5DE-0739D1132093}"/>
              </a:ext>
            </a:extLst>
          </p:cNvPr>
          <p:cNvSpPr txBox="1"/>
          <p:nvPr/>
        </p:nvSpPr>
        <p:spPr>
          <a:xfrm>
            <a:off x="5150445" y="2901008"/>
            <a:ext cx="6179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1 + 1 + 4 + 9 + 25 + 64 = 104 square units</a:t>
            </a:r>
          </a:p>
        </p:txBody>
      </p:sp>
    </p:spTree>
    <p:extLst>
      <p:ext uri="{BB962C8B-B14F-4D97-AF65-F5344CB8AC3E}">
        <p14:creationId xmlns:p14="http://schemas.microsoft.com/office/powerpoint/2010/main" val="180616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0" grpId="0" animBg="1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F24336-4B29-44E1-A5CE-6FD190DAE518}"/>
              </a:ext>
            </a:extLst>
          </p:cNvPr>
          <p:cNvSpPr/>
          <p:nvPr/>
        </p:nvSpPr>
        <p:spPr>
          <a:xfrm>
            <a:off x="3705464" y="1913859"/>
            <a:ext cx="190604" cy="19060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67E08F-EC6B-411B-B4CF-7A1564B1ABD9}"/>
              </a:ext>
            </a:extLst>
          </p:cNvPr>
          <p:cNvSpPr/>
          <p:nvPr/>
        </p:nvSpPr>
        <p:spPr>
          <a:xfrm>
            <a:off x="3705465" y="1723256"/>
            <a:ext cx="190602" cy="190602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1B7B2C-D6F1-448D-9050-B9D225E0C8E1}"/>
              </a:ext>
            </a:extLst>
          </p:cNvPr>
          <p:cNvSpPr/>
          <p:nvPr/>
        </p:nvSpPr>
        <p:spPr>
          <a:xfrm>
            <a:off x="3324259" y="1723256"/>
            <a:ext cx="381205" cy="381205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98F9DE-BBEF-41F0-8B7D-1F5658F5D6DA}"/>
              </a:ext>
            </a:extLst>
          </p:cNvPr>
          <p:cNvSpPr/>
          <p:nvPr/>
        </p:nvSpPr>
        <p:spPr>
          <a:xfrm>
            <a:off x="3324259" y="2104460"/>
            <a:ext cx="571808" cy="571808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0BD288-88AF-45F7-A0F5-1312D4529AE8}"/>
              </a:ext>
            </a:extLst>
          </p:cNvPr>
          <p:cNvSpPr/>
          <p:nvPr/>
        </p:nvSpPr>
        <p:spPr>
          <a:xfrm>
            <a:off x="3896067" y="1723255"/>
            <a:ext cx="953815" cy="953815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81B4A-AD52-40B7-9456-163FD78BFF2A}"/>
              </a:ext>
            </a:extLst>
          </p:cNvPr>
          <p:cNvSpPr/>
          <p:nvPr/>
        </p:nvSpPr>
        <p:spPr>
          <a:xfrm>
            <a:off x="3323858" y="204105"/>
            <a:ext cx="1526157" cy="1526157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C9C170-F056-4D8C-B8EC-016BB7DBFB50}"/>
              </a:ext>
            </a:extLst>
          </p:cNvPr>
          <p:cNvSpPr/>
          <p:nvPr/>
        </p:nvSpPr>
        <p:spPr>
          <a:xfrm>
            <a:off x="851563" y="204105"/>
            <a:ext cx="2472163" cy="2472163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8935B5-8D24-44B6-8206-0F7E934E9004}"/>
              </a:ext>
            </a:extLst>
          </p:cNvPr>
          <p:cNvSpPr/>
          <p:nvPr/>
        </p:nvSpPr>
        <p:spPr>
          <a:xfrm>
            <a:off x="851028" y="2680524"/>
            <a:ext cx="3998853" cy="3998853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3945E15-ECE0-4156-B2F8-1835721EB579}"/>
              </a:ext>
            </a:extLst>
          </p:cNvPr>
          <p:cNvSpPr/>
          <p:nvPr/>
        </p:nvSpPr>
        <p:spPr>
          <a:xfrm>
            <a:off x="4858094" y="216566"/>
            <a:ext cx="6471597" cy="6471597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AD1DFC-F3CC-4D43-B066-DF9C6A657700}"/>
              </a:ext>
            </a:extLst>
          </p:cNvPr>
          <p:cNvSpPr txBox="1"/>
          <p:nvPr/>
        </p:nvSpPr>
        <p:spPr>
          <a:xfrm>
            <a:off x="3654091" y="1824265"/>
            <a:ext cx="32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816A764-72E5-461A-9AA7-D703AA307584}"/>
              </a:ext>
            </a:extLst>
          </p:cNvPr>
          <p:cNvSpPr txBox="1"/>
          <p:nvPr/>
        </p:nvSpPr>
        <p:spPr>
          <a:xfrm>
            <a:off x="3655591" y="1642654"/>
            <a:ext cx="32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0399C08-EDB2-42B5-B6A9-C565BB4A0716}"/>
              </a:ext>
            </a:extLst>
          </p:cNvPr>
          <p:cNvSpPr txBox="1"/>
          <p:nvPr/>
        </p:nvSpPr>
        <p:spPr>
          <a:xfrm>
            <a:off x="3371178" y="1721649"/>
            <a:ext cx="502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856F827-03B2-44F2-B768-BE5913B2B02C}"/>
              </a:ext>
            </a:extLst>
          </p:cNvPr>
          <p:cNvSpPr txBox="1"/>
          <p:nvPr/>
        </p:nvSpPr>
        <p:spPr>
          <a:xfrm>
            <a:off x="3447400" y="2215620"/>
            <a:ext cx="502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9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E7B6A84-B622-4515-98A5-5A0ADD061645}"/>
              </a:ext>
            </a:extLst>
          </p:cNvPr>
          <p:cNvSpPr txBox="1"/>
          <p:nvPr/>
        </p:nvSpPr>
        <p:spPr>
          <a:xfrm>
            <a:off x="4140248" y="2018196"/>
            <a:ext cx="716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25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1117166-9865-4C31-985D-D31209F4606F}"/>
              </a:ext>
            </a:extLst>
          </p:cNvPr>
          <p:cNvSpPr txBox="1"/>
          <p:nvPr/>
        </p:nvSpPr>
        <p:spPr>
          <a:xfrm flipH="1">
            <a:off x="3622554" y="802686"/>
            <a:ext cx="836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64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832882-6CDD-4790-B49A-2217C1BEE477}"/>
              </a:ext>
            </a:extLst>
          </p:cNvPr>
          <p:cNvSpPr txBox="1"/>
          <p:nvPr/>
        </p:nvSpPr>
        <p:spPr>
          <a:xfrm flipH="1">
            <a:off x="1786983" y="1280581"/>
            <a:ext cx="96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169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B739036-B220-4BF0-895C-ED592B16C09A}"/>
              </a:ext>
            </a:extLst>
          </p:cNvPr>
          <p:cNvSpPr txBox="1"/>
          <p:nvPr/>
        </p:nvSpPr>
        <p:spPr>
          <a:xfrm flipH="1">
            <a:off x="2541043" y="4495284"/>
            <a:ext cx="96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441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B665CB-2030-4598-AD93-8B00B01E895B}"/>
              </a:ext>
            </a:extLst>
          </p:cNvPr>
          <p:cNvSpPr/>
          <p:nvPr/>
        </p:nvSpPr>
        <p:spPr>
          <a:xfrm>
            <a:off x="850495" y="214048"/>
            <a:ext cx="4007599" cy="646532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0" name="Speech Bubble: Rectangle with Corners Rounded 29">
            <a:extLst>
              <a:ext uri="{FF2B5EF4-FFF2-40B4-BE49-F238E27FC236}">
                <a16:creationId xmlns:a16="http://schemas.microsoft.com/office/drawing/2014/main" id="{321031E1-32B3-4857-BA02-0F0F4A193590}"/>
              </a:ext>
            </a:extLst>
          </p:cNvPr>
          <p:cNvSpPr/>
          <p:nvPr/>
        </p:nvSpPr>
        <p:spPr>
          <a:xfrm>
            <a:off x="6449786" y="604157"/>
            <a:ext cx="3955231" cy="1875704"/>
          </a:xfrm>
          <a:prstGeom prst="wedgeRoundRectCallout">
            <a:avLst>
              <a:gd name="adj1" fmla="val -88538"/>
              <a:gd name="adj2" fmla="val -9754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>
                <a:solidFill>
                  <a:schemeClr val="tx1"/>
                </a:solidFill>
              </a:rPr>
              <a:t>What is the area of this rectangle?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3501667-FE68-4277-A5DE-0739D1132093}"/>
              </a:ext>
            </a:extLst>
          </p:cNvPr>
          <p:cNvSpPr txBox="1"/>
          <p:nvPr/>
        </p:nvSpPr>
        <p:spPr>
          <a:xfrm>
            <a:off x="4919573" y="4495284"/>
            <a:ext cx="6646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1 + 1 + 4 + 9 + 25 + 64 + 169 + 441 = 714 square units</a:t>
            </a:r>
          </a:p>
        </p:txBody>
      </p:sp>
    </p:spTree>
    <p:extLst>
      <p:ext uri="{BB962C8B-B14F-4D97-AF65-F5344CB8AC3E}">
        <p14:creationId xmlns:p14="http://schemas.microsoft.com/office/powerpoint/2010/main" val="637575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0" grpId="0" animBg="1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F24336-4B29-44E1-A5CE-6FD190DAE518}"/>
              </a:ext>
            </a:extLst>
          </p:cNvPr>
          <p:cNvSpPr/>
          <p:nvPr/>
        </p:nvSpPr>
        <p:spPr>
          <a:xfrm>
            <a:off x="3705464" y="1913859"/>
            <a:ext cx="190604" cy="19060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67E08F-EC6B-411B-B4CF-7A1564B1ABD9}"/>
              </a:ext>
            </a:extLst>
          </p:cNvPr>
          <p:cNvSpPr/>
          <p:nvPr/>
        </p:nvSpPr>
        <p:spPr>
          <a:xfrm>
            <a:off x="3705465" y="1723256"/>
            <a:ext cx="190602" cy="190602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1B7B2C-D6F1-448D-9050-B9D225E0C8E1}"/>
              </a:ext>
            </a:extLst>
          </p:cNvPr>
          <p:cNvSpPr/>
          <p:nvPr/>
        </p:nvSpPr>
        <p:spPr>
          <a:xfrm>
            <a:off x="3324259" y="1723256"/>
            <a:ext cx="381205" cy="381205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98F9DE-BBEF-41F0-8B7D-1F5658F5D6DA}"/>
              </a:ext>
            </a:extLst>
          </p:cNvPr>
          <p:cNvSpPr/>
          <p:nvPr/>
        </p:nvSpPr>
        <p:spPr>
          <a:xfrm>
            <a:off x="3324259" y="2104460"/>
            <a:ext cx="571808" cy="571808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0BD288-88AF-45F7-A0F5-1312D4529AE8}"/>
              </a:ext>
            </a:extLst>
          </p:cNvPr>
          <p:cNvSpPr/>
          <p:nvPr/>
        </p:nvSpPr>
        <p:spPr>
          <a:xfrm>
            <a:off x="3896067" y="1723255"/>
            <a:ext cx="953815" cy="953815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81B4A-AD52-40B7-9456-163FD78BFF2A}"/>
              </a:ext>
            </a:extLst>
          </p:cNvPr>
          <p:cNvSpPr/>
          <p:nvPr/>
        </p:nvSpPr>
        <p:spPr>
          <a:xfrm>
            <a:off x="3323858" y="204105"/>
            <a:ext cx="1526157" cy="1526157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C9C170-F056-4D8C-B8EC-016BB7DBFB50}"/>
              </a:ext>
            </a:extLst>
          </p:cNvPr>
          <p:cNvSpPr/>
          <p:nvPr/>
        </p:nvSpPr>
        <p:spPr>
          <a:xfrm>
            <a:off x="851563" y="204105"/>
            <a:ext cx="2472163" cy="2472163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8935B5-8D24-44B6-8206-0F7E934E9004}"/>
              </a:ext>
            </a:extLst>
          </p:cNvPr>
          <p:cNvSpPr/>
          <p:nvPr/>
        </p:nvSpPr>
        <p:spPr>
          <a:xfrm>
            <a:off x="851028" y="2680524"/>
            <a:ext cx="3998853" cy="3998853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3945E15-ECE0-4156-B2F8-1835721EB579}"/>
              </a:ext>
            </a:extLst>
          </p:cNvPr>
          <p:cNvSpPr/>
          <p:nvPr/>
        </p:nvSpPr>
        <p:spPr>
          <a:xfrm>
            <a:off x="4858094" y="216568"/>
            <a:ext cx="6471597" cy="6471597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AD1DFC-F3CC-4D43-B066-DF9C6A657700}"/>
              </a:ext>
            </a:extLst>
          </p:cNvPr>
          <p:cNvSpPr txBox="1"/>
          <p:nvPr/>
        </p:nvSpPr>
        <p:spPr>
          <a:xfrm>
            <a:off x="3654091" y="1824265"/>
            <a:ext cx="32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816A764-72E5-461A-9AA7-D703AA307584}"/>
              </a:ext>
            </a:extLst>
          </p:cNvPr>
          <p:cNvSpPr txBox="1"/>
          <p:nvPr/>
        </p:nvSpPr>
        <p:spPr>
          <a:xfrm>
            <a:off x="3655591" y="1642654"/>
            <a:ext cx="32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0399C08-EDB2-42B5-B6A9-C565BB4A0716}"/>
              </a:ext>
            </a:extLst>
          </p:cNvPr>
          <p:cNvSpPr txBox="1"/>
          <p:nvPr/>
        </p:nvSpPr>
        <p:spPr>
          <a:xfrm>
            <a:off x="3371178" y="1721649"/>
            <a:ext cx="502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856F827-03B2-44F2-B768-BE5913B2B02C}"/>
              </a:ext>
            </a:extLst>
          </p:cNvPr>
          <p:cNvSpPr txBox="1"/>
          <p:nvPr/>
        </p:nvSpPr>
        <p:spPr>
          <a:xfrm>
            <a:off x="3447400" y="2215620"/>
            <a:ext cx="502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9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E7B6A84-B622-4515-98A5-5A0ADD061645}"/>
              </a:ext>
            </a:extLst>
          </p:cNvPr>
          <p:cNvSpPr txBox="1"/>
          <p:nvPr/>
        </p:nvSpPr>
        <p:spPr>
          <a:xfrm>
            <a:off x="4140248" y="2018196"/>
            <a:ext cx="716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25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1117166-9865-4C31-985D-D31209F4606F}"/>
              </a:ext>
            </a:extLst>
          </p:cNvPr>
          <p:cNvSpPr txBox="1"/>
          <p:nvPr/>
        </p:nvSpPr>
        <p:spPr>
          <a:xfrm flipH="1">
            <a:off x="3622554" y="802686"/>
            <a:ext cx="836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64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832882-6CDD-4790-B49A-2217C1BEE477}"/>
              </a:ext>
            </a:extLst>
          </p:cNvPr>
          <p:cNvSpPr txBox="1"/>
          <p:nvPr/>
        </p:nvSpPr>
        <p:spPr>
          <a:xfrm flipH="1">
            <a:off x="1786983" y="1280581"/>
            <a:ext cx="96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169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B665CB-2030-4598-AD93-8B00B01E895B}"/>
              </a:ext>
            </a:extLst>
          </p:cNvPr>
          <p:cNvSpPr/>
          <p:nvPr/>
        </p:nvSpPr>
        <p:spPr>
          <a:xfrm>
            <a:off x="851029" y="214048"/>
            <a:ext cx="4007066" cy="245461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0" name="Speech Bubble: Rectangle with Corners Rounded 29">
            <a:extLst>
              <a:ext uri="{FF2B5EF4-FFF2-40B4-BE49-F238E27FC236}">
                <a16:creationId xmlns:a16="http://schemas.microsoft.com/office/drawing/2014/main" id="{321031E1-32B3-4857-BA02-0F0F4A193590}"/>
              </a:ext>
            </a:extLst>
          </p:cNvPr>
          <p:cNvSpPr/>
          <p:nvPr/>
        </p:nvSpPr>
        <p:spPr>
          <a:xfrm>
            <a:off x="6449786" y="604157"/>
            <a:ext cx="3955231" cy="1875704"/>
          </a:xfrm>
          <a:prstGeom prst="wedgeRoundRectCallout">
            <a:avLst>
              <a:gd name="adj1" fmla="val -88538"/>
              <a:gd name="adj2" fmla="val -9754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>
                <a:solidFill>
                  <a:schemeClr val="tx1"/>
                </a:solidFill>
              </a:rPr>
              <a:t>What is the area of this rectangle?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3501667-FE68-4277-A5DE-0739D1132093}"/>
              </a:ext>
            </a:extLst>
          </p:cNvPr>
          <p:cNvSpPr txBox="1"/>
          <p:nvPr/>
        </p:nvSpPr>
        <p:spPr>
          <a:xfrm>
            <a:off x="5551713" y="4495284"/>
            <a:ext cx="54047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1 + 1 + 4 + 9 + 25 + 64 + 169</a:t>
            </a:r>
          </a:p>
          <a:p>
            <a:r>
              <a:rPr lang="en-NZ" sz="3600" dirty="0"/>
              <a:t>= 273</a:t>
            </a:r>
          </a:p>
        </p:txBody>
      </p:sp>
    </p:spTree>
    <p:extLst>
      <p:ext uri="{BB962C8B-B14F-4D97-AF65-F5344CB8AC3E}">
        <p14:creationId xmlns:p14="http://schemas.microsoft.com/office/powerpoint/2010/main" val="139567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0" grpId="0" animBg="1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F24336-4B29-44E1-A5CE-6FD190DAE518}"/>
              </a:ext>
            </a:extLst>
          </p:cNvPr>
          <p:cNvSpPr/>
          <p:nvPr/>
        </p:nvSpPr>
        <p:spPr>
          <a:xfrm>
            <a:off x="3705464" y="1913859"/>
            <a:ext cx="190604" cy="19060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67E08F-EC6B-411B-B4CF-7A1564B1ABD9}"/>
              </a:ext>
            </a:extLst>
          </p:cNvPr>
          <p:cNvSpPr/>
          <p:nvPr/>
        </p:nvSpPr>
        <p:spPr>
          <a:xfrm>
            <a:off x="3705465" y="1723256"/>
            <a:ext cx="190602" cy="190602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1B7B2C-D6F1-448D-9050-B9D225E0C8E1}"/>
              </a:ext>
            </a:extLst>
          </p:cNvPr>
          <p:cNvSpPr/>
          <p:nvPr/>
        </p:nvSpPr>
        <p:spPr>
          <a:xfrm>
            <a:off x="3324259" y="1723256"/>
            <a:ext cx="381205" cy="381205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98F9DE-BBEF-41F0-8B7D-1F5658F5D6DA}"/>
              </a:ext>
            </a:extLst>
          </p:cNvPr>
          <p:cNvSpPr/>
          <p:nvPr/>
        </p:nvSpPr>
        <p:spPr>
          <a:xfrm>
            <a:off x="3324259" y="2104460"/>
            <a:ext cx="571808" cy="571808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0BD288-88AF-45F7-A0F5-1312D4529AE8}"/>
              </a:ext>
            </a:extLst>
          </p:cNvPr>
          <p:cNvSpPr/>
          <p:nvPr/>
        </p:nvSpPr>
        <p:spPr>
          <a:xfrm>
            <a:off x="3896067" y="1723255"/>
            <a:ext cx="953815" cy="953815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81B4A-AD52-40B7-9456-163FD78BFF2A}"/>
              </a:ext>
            </a:extLst>
          </p:cNvPr>
          <p:cNvSpPr/>
          <p:nvPr/>
        </p:nvSpPr>
        <p:spPr>
          <a:xfrm>
            <a:off x="3323858" y="204105"/>
            <a:ext cx="1526157" cy="1526157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C9C170-F056-4D8C-B8EC-016BB7DBFB50}"/>
              </a:ext>
            </a:extLst>
          </p:cNvPr>
          <p:cNvSpPr/>
          <p:nvPr/>
        </p:nvSpPr>
        <p:spPr>
          <a:xfrm>
            <a:off x="851563" y="204105"/>
            <a:ext cx="2472163" cy="2472163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8935B5-8D24-44B6-8206-0F7E934E9004}"/>
              </a:ext>
            </a:extLst>
          </p:cNvPr>
          <p:cNvSpPr/>
          <p:nvPr/>
        </p:nvSpPr>
        <p:spPr>
          <a:xfrm>
            <a:off x="851028" y="2680524"/>
            <a:ext cx="3998853" cy="3998853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3945E15-ECE0-4156-B2F8-1835721EB579}"/>
              </a:ext>
            </a:extLst>
          </p:cNvPr>
          <p:cNvSpPr/>
          <p:nvPr/>
        </p:nvSpPr>
        <p:spPr>
          <a:xfrm>
            <a:off x="4858094" y="216569"/>
            <a:ext cx="6471597" cy="6471597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AD1DFC-F3CC-4D43-B066-DF9C6A657700}"/>
              </a:ext>
            </a:extLst>
          </p:cNvPr>
          <p:cNvSpPr txBox="1"/>
          <p:nvPr/>
        </p:nvSpPr>
        <p:spPr>
          <a:xfrm>
            <a:off x="3654091" y="1824265"/>
            <a:ext cx="32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816A764-72E5-461A-9AA7-D703AA307584}"/>
              </a:ext>
            </a:extLst>
          </p:cNvPr>
          <p:cNvSpPr txBox="1"/>
          <p:nvPr/>
        </p:nvSpPr>
        <p:spPr>
          <a:xfrm>
            <a:off x="3655591" y="1642654"/>
            <a:ext cx="32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0399C08-EDB2-42B5-B6A9-C565BB4A0716}"/>
              </a:ext>
            </a:extLst>
          </p:cNvPr>
          <p:cNvSpPr txBox="1"/>
          <p:nvPr/>
        </p:nvSpPr>
        <p:spPr>
          <a:xfrm>
            <a:off x="3371178" y="1721649"/>
            <a:ext cx="502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856F827-03B2-44F2-B768-BE5913B2B02C}"/>
              </a:ext>
            </a:extLst>
          </p:cNvPr>
          <p:cNvSpPr txBox="1"/>
          <p:nvPr/>
        </p:nvSpPr>
        <p:spPr>
          <a:xfrm>
            <a:off x="3447400" y="2215620"/>
            <a:ext cx="502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9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E7B6A84-B622-4515-98A5-5A0ADD061645}"/>
              </a:ext>
            </a:extLst>
          </p:cNvPr>
          <p:cNvSpPr txBox="1"/>
          <p:nvPr/>
        </p:nvSpPr>
        <p:spPr>
          <a:xfrm>
            <a:off x="4140248" y="2018196"/>
            <a:ext cx="716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25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A94E101-8DA7-4651-9A02-67817E869B19}"/>
              </a:ext>
            </a:extLst>
          </p:cNvPr>
          <p:cNvSpPr/>
          <p:nvPr/>
        </p:nvSpPr>
        <p:spPr>
          <a:xfrm>
            <a:off x="3323725" y="1730262"/>
            <a:ext cx="1534369" cy="93839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6" name="Speech Bubble: Rectangle with Corners Rounded 35">
            <a:extLst>
              <a:ext uri="{FF2B5EF4-FFF2-40B4-BE49-F238E27FC236}">
                <a16:creationId xmlns:a16="http://schemas.microsoft.com/office/drawing/2014/main" id="{CBCA5A65-6D99-4B04-9828-CE8BA066659E}"/>
              </a:ext>
            </a:extLst>
          </p:cNvPr>
          <p:cNvSpPr/>
          <p:nvPr/>
        </p:nvSpPr>
        <p:spPr>
          <a:xfrm>
            <a:off x="6449786" y="604157"/>
            <a:ext cx="3955231" cy="1875704"/>
          </a:xfrm>
          <a:prstGeom prst="wedgeRoundRectCallout">
            <a:avLst>
              <a:gd name="adj1" fmla="val -87299"/>
              <a:gd name="adj2" fmla="val 25067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>
                <a:solidFill>
                  <a:schemeClr val="tx1"/>
                </a:solidFill>
              </a:rPr>
              <a:t>What is the area of this rectangle?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6799DEF-351E-4A5A-88DD-93D59DC5B019}"/>
              </a:ext>
            </a:extLst>
          </p:cNvPr>
          <p:cNvSpPr txBox="1"/>
          <p:nvPr/>
        </p:nvSpPr>
        <p:spPr>
          <a:xfrm>
            <a:off x="5540317" y="4543147"/>
            <a:ext cx="5404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1 + 1 + 4 + 9 + 25 = 40</a:t>
            </a:r>
          </a:p>
        </p:txBody>
      </p:sp>
    </p:spTree>
    <p:extLst>
      <p:ext uri="{BB962C8B-B14F-4D97-AF65-F5344CB8AC3E}">
        <p14:creationId xmlns:p14="http://schemas.microsoft.com/office/powerpoint/2010/main" val="46883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F24336-4B29-44E1-A5CE-6FD190DAE518}"/>
              </a:ext>
            </a:extLst>
          </p:cNvPr>
          <p:cNvSpPr/>
          <p:nvPr/>
        </p:nvSpPr>
        <p:spPr>
          <a:xfrm>
            <a:off x="3705464" y="1913859"/>
            <a:ext cx="190604" cy="19060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67E08F-EC6B-411B-B4CF-7A1564B1ABD9}"/>
              </a:ext>
            </a:extLst>
          </p:cNvPr>
          <p:cNvSpPr/>
          <p:nvPr/>
        </p:nvSpPr>
        <p:spPr>
          <a:xfrm>
            <a:off x="3705465" y="1723256"/>
            <a:ext cx="190602" cy="190602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1B7B2C-D6F1-448D-9050-B9D225E0C8E1}"/>
              </a:ext>
            </a:extLst>
          </p:cNvPr>
          <p:cNvSpPr/>
          <p:nvPr/>
        </p:nvSpPr>
        <p:spPr>
          <a:xfrm>
            <a:off x="3324259" y="1723256"/>
            <a:ext cx="381205" cy="381205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98F9DE-BBEF-41F0-8B7D-1F5658F5D6DA}"/>
              </a:ext>
            </a:extLst>
          </p:cNvPr>
          <p:cNvSpPr/>
          <p:nvPr/>
        </p:nvSpPr>
        <p:spPr>
          <a:xfrm>
            <a:off x="3324259" y="2104460"/>
            <a:ext cx="571808" cy="571808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0BD288-88AF-45F7-A0F5-1312D4529AE8}"/>
              </a:ext>
            </a:extLst>
          </p:cNvPr>
          <p:cNvSpPr/>
          <p:nvPr/>
        </p:nvSpPr>
        <p:spPr>
          <a:xfrm>
            <a:off x="3896067" y="1723255"/>
            <a:ext cx="953815" cy="953815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81B4A-AD52-40B7-9456-163FD78BFF2A}"/>
              </a:ext>
            </a:extLst>
          </p:cNvPr>
          <p:cNvSpPr/>
          <p:nvPr/>
        </p:nvSpPr>
        <p:spPr>
          <a:xfrm>
            <a:off x="3323858" y="204105"/>
            <a:ext cx="1526157" cy="1526157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C9C170-F056-4D8C-B8EC-016BB7DBFB50}"/>
              </a:ext>
            </a:extLst>
          </p:cNvPr>
          <p:cNvSpPr/>
          <p:nvPr/>
        </p:nvSpPr>
        <p:spPr>
          <a:xfrm>
            <a:off x="851563" y="204105"/>
            <a:ext cx="2472163" cy="2472163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8935B5-8D24-44B6-8206-0F7E934E9004}"/>
              </a:ext>
            </a:extLst>
          </p:cNvPr>
          <p:cNvSpPr/>
          <p:nvPr/>
        </p:nvSpPr>
        <p:spPr>
          <a:xfrm>
            <a:off x="851028" y="2680524"/>
            <a:ext cx="3998853" cy="3998853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3945E15-ECE0-4156-B2F8-1835721EB579}"/>
              </a:ext>
            </a:extLst>
          </p:cNvPr>
          <p:cNvSpPr/>
          <p:nvPr/>
        </p:nvSpPr>
        <p:spPr>
          <a:xfrm>
            <a:off x="4858094" y="216566"/>
            <a:ext cx="6471597" cy="6471597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AD1DFC-F3CC-4D43-B066-DF9C6A657700}"/>
              </a:ext>
            </a:extLst>
          </p:cNvPr>
          <p:cNvSpPr txBox="1"/>
          <p:nvPr/>
        </p:nvSpPr>
        <p:spPr>
          <a:xfrm>
            <a:off x="3654091" y="1824265"/>
            <a:ext cx="32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816A764-72E5-461A-9AA7-D703AA307584}"/>
              </a:ext>
            </a:extLst>
          </p:cNvPr>
          <p:cNvSpPr txBox="1"/>
          <p:nvPr/>
        </p:nvSpPr>
        <p:spPr>
          <a:xfrm>
            <a:off x="3655591" y="1642654"/>
            <a:ext cx="32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0399C08-EDB2-42B5-B6A9-C565BB4A0716}"/>
              </a:ext>
            </a:extLst>
          </p:cNvPr>
          <p:cNvSpPr txBox="1"/>
          <p:nvPr/>
        </p:nvSpPr>
        <p:spPr>
          <a:xfrm>
            <a:off x="3371178" y="1721649"/>
            <a:ext cx="502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856F827-03B2-44F2-B768-BE5913B2B02C}"/>
              </a:ext>
            </a:extLst>
          </p:cNvPr>
          <p:cNvSpPr txBox="1"/>
          <p:nvPr/>
        </p:nvSpPr>
        <p:spPr>
          <a:xfrm>
            <a:off x="3447400" y="2215620"/>
            <a:ext cx="502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9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E7B6A84-B622-4515-98A5-5A0ADD061645}"/>
              </a:ext>
            </a:extLst>
          </p:cNvPr>
          <p:cNvSpPr txBox="1"/>
          <p:nvPr/>
        </p:nvSpPr>
        <p:spPr>
          <a:xfrm>
            <a:off x="4140248" y="2018196"/>
            <a:ext cx="716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25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1117166-9865-4C31-985D-D31209F4606F}"/>
              </a:ext>
            </a:extLst>
          </p:cNvPr>
          <p:cNvSpPr txBox="1"/>
          <p:nvPr/>
        </p:nvSpPr>
        <p:spPr>
          <a:xfrm flipH="1">
            <a:off x="3622554" y="802686"/>
            <a:ext cx="836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64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832882-6CDD-4790-B49A-2217C1BEE477}"/>
              </a:ext>
            </a:extLst>
          </p:cNvPr>
          <p:cNvSpPr txBox="1"/>
          <p:nvPr/>
        </p:nvSpPr>
        <p:spPr>
          <a:xfrm flipH="1">
            <a:off x="1786983" y="1280581"/>
            <a:ext cx="96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169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B665CB-2030-4598-AD93-8B00B01E895B}"/>
              </a:ext>
            </a:extLst>
          </p:cNvPr>
          <p:cNvSpPr/>
          <p:nvPr/>
        </p:nvSpPr>
        <p:spPr>
          <a:xfrm>
            <a:off x="3314237" y="214048"/>
            <a:ext cx="1543857" cy="245461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0" name="Speech Bubble: Rectangle with Corners Rounded 29">
            <a:extLst>
              <a:ext uri="{FF2B5EF4-FFF2-40B4-BE49-F238E27FC236}">
                <a16:creationId xmlns:a16="http://schemas.microsoft.com/office/drawing/2014/main" id="{321031E1-32B3-4857-BA02-0F0F4A193590}"/>
              </a:ext>
            </a:extLst>
          </p:cNvPr>
          <p:cNvSpPr/>
          <p:nvPr/>
        </p:nvSpPr>
        <p:spPr>
          <a:xfrm>
            <a:off x="6449786" y="604157"/>
            <a:ext cx="3955231" cy="1875704"/>
          </a:xfrm>
          <a:prstGeom prst="wedgeRoundRectCallout">
            <a:avLst>
              <a:gd name="adj1" fmla="val -88538"/>
              <a:gd name="adj2" fmla="val -9754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>
                <a:solidFill>
                  <a:schemeClr val="tx1"/>
                </a:solidFill>
              </a:rPr>
              <a:t>What are the side lengths of this rectangle?</a:t>
            </a:r>
          </a:p>
        </p:txBody>
      </p:sp>
    </p:spTree>
    <p:extLst>
      <p:ext uri="{BB962C8B-B14F-4D97-AF65-F5344CB8AC3E}">
        <p14:creationId xmlns:p14="http://schemas.microsoft.com/office/powerpoint/2010/main" val="146265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F24336-4B29-44E1-A5CE-6FD190DAE518}"/>
              </a:ext>
            </a:extLst>
          </p:cNvPr>
          <p:cNvSpPr/>
          <p:nvPr/>
        </p:nvSpPr>
        <p:spPr>
          <a:xfrm>
            <a:off x="3705464" y="1913859"/>
            <a:ext cx="190604" cy="19060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67E08F-EC6B-411B-B4CF-7A1564B1ABD9}"/>
              </a:ext>
            </a:extLst>
          </p:cNvPr>
          <p:cNvSpPr/>
          <p:nvPr/>
        </p:nvSpPr>
        <p:spPr>
          <a:xfrm>
            <a:off x="3705465" y="1723256"/>
            <a:ext cx="190602" cy="190602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1B7B2C-D6F1-448D-9050-B9D225E0C8E1}"/>
              </a:ext>
            </a:extLst>
          </p:cNvPr>
          <p:cNvSpPr/>
          <p:nvPr/>
        </p:nvSpPr>
        <p:spPr>
          <a:xfrm>
            <a:off x="3324259" y="1723256"/>
            <a:ext cx="381205" cy="381205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98F9DE-BBEF-41F0-8B7D-1F5658F5D6DA}"/>
              </a:ext>
            </a:extLst>
          </p:cNvPr>
          <p:cNvSpPr/>
          <p:nvPr/>
        </p:nvSpPr>
        <p:spPr>
          <a:xfrm>
            <a:off x="3324259" y="2104460"/>
            <a:ext cx="571808" cy="571808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0BD288-88AF-45F7-A0F5-1312D4529AE8}"/>
              </a:ext>
            </a:extLst>
          </p:cNvPr>
          <p:cNvSpPr/>
          <p:nvPr/>
        </p:nvSpPr>
        <p:spPr>
          <a:xfrm>
            <a:off x="3896067" y="1723255"/>
            <a:ext cx="953815" cy="953815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81B4A-AD52-40B7-9456-163FD78BFF2A}"/>
              </a:ext>
            </a:extLst>
          </p:cNvPr>
          <p:cNvSpPr/>
          <p:nvPr/>
        </p:nvSpPr>
        <p:spPr>
          <a:xfrm>
            <a:off x="3323858" y="204105"/>
            <a:ext cx="1526157" cy="1526157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C9C170-F056-4D8C-B8EC-016BB7DBFB50}"/>
              </a:ext>
            </a:extLst>
          </p:cNvPr>
          <p:cNvSpPr/>
          <p:nvPr/>
        </p:nvSpPr>
        <p:spPr>
          <a:xfrm>
            <a:off x="851563" y="204105"/>
            <a:ext cx="2472163" cy="2472163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8935B5-8D24-44B6-8206-0F7E934E9004}"/>
              </a:ext>
            </a:extLst>
          </p:cNvPr>
          <p:cNvSpPr/>
          <p:nvPr/>
        </p:nvSpPr>
        <p:spPr>
          <a:xfrm>
            <a:off x="851028" y="2680524"/>
            <a:ext cx="3998853" cy="3998853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3945E15-ECE0-4156-B2F8-1835721EB579}"/>
              </a:ext>
            </a:extLst>
          </p:cNvPr>
          <p:cNvSpPr/>
          <p:nvPr/>
        </p:nvSpPr>
        <p:spPr>
          <a:xfrm>
            <a:off x="4858094" y="216566"/>
            <a:ext cx="6471597" cy="6471597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AD1DFC-F3CC-4D43-B066-DF9C6A657700}"/>
              </a:ext>
            </a:extLst>
          </p:cNvPr>
          <p:cNvSpPr txBox="1"/>
          <p:nvPr/>
        </p:nvSpPr>
        <p:spPr>
          <a:xfrm>
            <a:off x="3654091" y="1824265"/>
            <a:ext cx="32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816A764-72E5-461A-9AA7-D703AA307584}"/>
              </a:ext>
            </a:extLst>
          </p:cNvPr>
          <p:cNvSpPr txBox="1"/>
          <p:nvPr/>
        </p:nvSpPr>
        <p:spPr>
          <a:xfrm>
            <a:off x="3655591" y="1642654"/>
            <a:ext cx="32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B665CB-2030-4598-AD93-8B00B01E895B}"/>
              </a:ext>
            </a:extLst>
          </p:cNvPr>
          <p:cNvSpPr/>
          <p:nvPr/>
        </p:nvSpPr>
        <p:spPr>
          <a:xfrm>
            <a:off x="851029" y="214048"/>
            <a:ext cx="10478662" cy="646532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0" name="Speech Bubble: Rectangle with Corners Rounded 29">
            <a:extLst>
              <a:ext uri="{FF2B5EF4-FFF2-40B4-BE49-F238E27FC236}">
                <a16:creationId xmlns:a16="http://schemas.microsoft.com/office/drawing/2014/main" id="{321031E1-32B3-4857-BA02-0F0F4A193590}"/>
              </a:ext>
            </a:extLst>
          </p:cNvPr>
          <p:cNvSpPr/>
          <p:nvPr/>
        </p:nvSpPr>
        <p:spPr>
          <a:xfrm>
            <a:off x="6449786" y="604157"/>
            <a:ext cx="3955231" cy="1875704"/>
          </a:xfrm>
          <a:prstGeom prst="wedgeRoundRectCallout">
            <a:avLst>
              <a:gd name="adj1" fmla="val -81520"/>
              <a:gd name="adj2" fmla="val -72432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>
                <a:solidFill>
                  <a:schemeClr val="tx1"/>
                </a:solidFill>
              </a:rPr>
              <a:t>What are the side lengths of this rectangle?</a:t>
            </a:r>
          </a:p>
        </p:txBody>
      </p:sp>
    </p:spTree>
    <p:extLst>
      <p:ext uri="{BB962C8B-B14F-4D97-AF65-F5344CB8AC3E}">
        <p14:creationId xmlns:p14="http://schemas.microsoft.com/office/powerpoint/2010/main" val="9773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246</Words>
  <Application>Microsoft Office PowerPoint</Application>
  <PresentationFormat>Widescreen</PresentationFormat>
  <Paragraphs>118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13</cp:revision>
  <cp:lastPrinted>2019-08-27T23:09:37Z</cp:lastPrinted>
  <dcterms:created xsi:type="dcterms:W3CDTF">2019-08-27T22:53:10Z</dcterms:created>
  <dcterms:modified xsi:type="dcterms:W3CDTF">2019-08-28T06:18:22Z</dcterms:modified>
</cp:coreProperties>
</file>