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60" r:id="rId4"/>
    <p:sldId id="261" r:id="rId5"/>
    <p:sldId id="258" r:id="rId6"/>
    <p:sldId id="262" r:id="rId7"/>
    <p:sldId id="25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75" d="100"/>
          <a:sy n="75" d="100"/>
        </p:scale>
        <p:origin x="456" y="-22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5575AF3-571F-49E4-ACBF-64EE7EF7F2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465BA6B-DF13-47C2-AABE-BA7897BE956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1D48AB-66B9-4823-9A76-8ED476B60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BF70C-F19D-4F78-9EE9-818377863ED8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7D4469-1B0F-40BA-9E67-7049773271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7894B8-33A3-4820-A674-3B1AC1EFAE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F089-248A-48E9-9633-C9B12424DA0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6246747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DFEAFE-61DC-4240-BF2D-03666F66F0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84B7B45-927F-4DBA-AA79-4876F7A93DB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A1F87B8-FDF3-4A1A-851C-97212AFA2F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BF70C-F19D-4F78-9EE9-818377863ED8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52C0D0A-0EB1-45AB-82A3-33D5AD2C532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8976062-E770-4174-A19B-E57EB86878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F089-248A-48E9-9633-C9B12424DA0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456477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88D91F-6363-4506-9AF7-7C926C2A071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EED6C75-9049-49A6-B3DC-FA81FA85ED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17921E7-419A-45AE-A39E-08E8B55184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BF70C-F19D-4F78-9EE9-818377863ED8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D7A57D-D757-483C-B3A4-2E8A904F4F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51DA81-F76C-47CE-AD9E-BA74E7AA5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F089-248A-48E9-9633-C9B12424DA0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593361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8DF29D-BCAA-4EDC-96B5-250AB9274D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386832-328A-43CF-BEB6-52ED0B4BDE8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BBAAC9-B0A6-47D3-98A1-90901D9448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BF70C-F19D-4F78-9EE9-818377863ED8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706046-A775-405E-B26E-DD52A9AB449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8D8FE4-8032-47A8-98FD-42C0D3A62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F089-248A-48E9-9633-C9B12424DA0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9671507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38B95B-8185-4B1E-9492-C363607F92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A0DED1F-DDFC-49D5-9F99-26DA171B3AC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6E3652-3487-4E83-9708-1471B41E5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BF70C-F19D-4F78-9EE9-818377863ED8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49226CD-F047-40BA-8E39-8FAA6B71FC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5AE88-A217-4FDC-A8B1-061C2F00AD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F089-248A-48E9-9633-C9B12424DA0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4158115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AFADB7-A73C-46A9-BB2D-26BAF34912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55D80E3-3C38-4521-B1BA-86385CA681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CE3430C-2025-44A7-AEE8-8ED2414BE8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BA4D0E0-B0AF-43CD-9EA7-7A8856EBD86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BF70C-F19D-4F78-9EE9-818377863ED8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C47331E-8A03-4508-B178-05A221F3B2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0519ADE-5CF5-4F03-B43A-51CD28EA09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F089-248A-48E9-9633-C9B12424DA0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6123347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BFE94-AB1E-46A8-BF6E-EC0FEF859B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1ED9B6-8CE3-46E8-B108-F58D20BF82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34E3F3C-2618-4A16-87A2-C19C5135532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373BED4-F571-4756-8383-223556B5F73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5F23450-B917-46C9-A1C9-F906F1F2E7D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D6AFED6-7A77-4028-9C96-66993C650E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BF70C-F19D-4F78-9EE9-818377863ED8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321CD3C-317A-4C5C-B900-8A7423BEF73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4F33444-42A6-4495-9A51-ACA8CEF0F4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F089-248A-48E9-9633-C9B12424DA0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12946740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57AC8F-87D1-4D69-9605-CEBA02D55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23B2BEC-490D-4C3E-ACD2-A06870269D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BF70C-F19D-4F78-9EE9-818377863ED8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23282CD-9C6E-464B-9133-291C2CDF2E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1AF2BD5-CC32-4886-A148-0A391AF75E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F089-248A-48E9-9633-C9B12424DA0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288637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22EAD9-9EC5-4807-9047-8F4219E69D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BF70C-F19D-4F78-9EE9-818377863ED8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2692422-FD6C-45A5-8CF0-8760A1F7C13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0BB472E-B690-42FB-9E88-651BECF073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F089-248A-48E9-9633-C9B12424DA0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33710524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7507F5-AFF0-4DDE-A9DC-6256FF8E61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666075-70FA-4C72-AA98-64F8F7A2B9D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3341CA70-AAFE-4F4D-B27F-9FDB986068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CB0A2ED-09E6-4982-9C09-A87CAF8129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BF70C-F19D-4F78-9EE9-818377863ED8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268A6AA-918A-4F6F-9965-71769C31B8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E4623E0-D556-4C70-8C9D-CA57DD9510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F089-248A-48E9-9633-C9B12424DA0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7576774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BB298B-CDA5-4CE4-8078-2A4D05025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1FE86C5-8ADC-44FB-8A6F-916331988E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NZ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1637DB8-57EF-4D3C-9334-F419E061D74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D52E4F6-5F07-44F0-A207-356E8889B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7BF70C-F19D-4F78-9EE9-818377863ED8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1D51A33-B367-4BE5-8BD0-BAF1A6A13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NZ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99304C2-0536-41AA-8FD5-64B7D911B3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2F089-248A-48E9-9633-C9B12424DA0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20760405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157DE5E-8EFD-44F3-A619-DDC25A8EE62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NZ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9E4E8A-3793-469E-B00A-92A732C847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NZ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37DE1BA-BA7F-45B8-A6DA-0CB34BCEBE0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7BF70C-F19D-4F78-9EE9-818377863ED8}" type="datetimeFigureOut">
              <a:rPr lang="en-NZ" smtClean="0"/>
              <a:t>28/08/2019</a:t>
            </a:fld>
            <a:endParaRPr lang="en-NZ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5E72315-B298-4A38-A491-BC11FD0882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NZ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84031E-1428-43C3-A0C6-331C8855D15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2F089-248A-48E9-9633-C9B12424DA01}" type="slidenum">
              <a:rPr lang="en-NZ" smtClean="0"/>
              <a:t>‹#›</a:t>
            </a:fld>
            <a:endParaRPr lang="en-NZ"/>
          </a:p>
        </p:txBody>
      </p:sp>
    </p:spTree>
    <p:extLst>
      <p:ext uri="{BB962C8B-B14F-4D97-AF65-F5344CB8AC3E}">
        <p14:creationId xmlns:p14="http://schemas.microsoft.com/office/powerpoint/2010/main" val="978424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4BE198A-0FA1-4952-A019-D8B4E68EE564}"/>
              </a:ext>
            </a:extLst>
          </p:cNvPr>
          <p:cNvSpPr txBox="1"/>
          <p:nvPr/>
        </p:nvSpPr>
        <p:spPr>
          <a:xfrm>
            <a:off x="534572" y="1772528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BAACAC-AA08-4293-B78E-FB5800D942D7}"/>
              </a:ext>
            </a:extLst>
          </p:cNvPr>
          <p:cNvSpPr txBox="1"/>
          <p:nvPr/>
        </p:nvSpPr>
        <p:spPr>
          <a:xfrm>
            <a:off x="1953064" y="1772529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0AB0FF-C52B-4B45-A1A0-AA9928BA30A3}"/>
              </a:ext>
            </a:extLst>
          </p:cNvPr>
          <p:cNvSpPr txBox="1"/>
          <p:nvPr/>
        </p:nvSpPr>
        <p:spPr>
          <a:xfrm>
            <a:off x="3312940" y="1772529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80F2DC-D1EE-4123-8321-B09C7A10E875}"/>
              </a:ext>
            </a:extLst>
          </p:cNvPr>
          <p:cNvSpPr txBox="1"/>
          <p:nvPr/>
        </p:nvSpPr>
        <p:spPr>
          <a:xfrm>
            <a:off x="4731432" y="1772528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D4036F-80DE-41AF-A282-6F54141914CA}"/>
              </a:ext>
            </a:extLst>
          </p:cNvPr>
          <p:cNvSpPr txBox="1"/>
          <p:nvPr/>
        </p:nvSpPr>
        <p:spPr>
          <a:xfrm>
            <a:off x="6067860" y="1772527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C61CF4-400B-4DBF-ABED-0F6454C2BBB5}"/>
              </a:ext>
            </a:extLst>
          </p:cNvPr>
          <p:cNvSpPr txBox="1"/>
          <p:nvPr/>
        </p:nvSpPr>
        <p:spPr>
          <a:xfrm>
            <a:off x="7486352" y="1772528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4947174-BC67-442C-99D5-C0423A936211}"/>
              </a:ext>
            </a:extLst>
          </p:cNvPr>
          <p:cNvSpPr txBox="1"/>
          <p:nvPr/>
        </p:nvSpPr>
        <p:spPr>
          <a:xfrm>
            <a:off x="8822780" y="1772527"/>
            <a:ext cx="1226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13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459B0D2-10E8-434B-8242-60B3443695B2}"/>
              </a:ext>
            </a:extLst>
          </p:cNvPr>
          <p:cNvSpPr txBox="1"/>
          <p:nvPr/>
        </p:nvSpPr>
        <p:spPr>
          <a:xfrm>
            <a:off x="10503871" y="1772527"/>
            <a:ext cx="1336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21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13D2998B-C2C4-4258-85DA-1BD65A2224A0}"/>
              </a:ext>
            </a:extLst>
          </p:cNvPr>
          <p:cNvSpPr txBox="1"/>
          <p:nvPr/>
        </p:nvSpPr>
        <p:spPr>
          <a:xfrm>
            <a:off x="3312940" y="1772527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DE18CB2-98A3-463D-A5D4-74A27D01A957}"/>
              </a:ext>
            </a:extLst>
          </p:cNvPr>
          <p:cNvSpPr txBox="1"/>
          <p:nvPr/>
        </p:nvSpPr>
        <p:spPr>
          <a:xfrm>
            <a:off x="7483208" y="1772527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1180D4-B108-4FAF-A7A9-42F44C3F33B6}"/>
              </a:ext>
            </a:extLst>
          </p:cNvPr>
          <p:cNvSpPr txBox="1"/>
          <p:nvPr/>
        </p:nvSpPr>
        <p:spPr>
          <a:xfrm>
            <a:off x="79721" y="4280668"/>
            <a:ext cx="14184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>
                <a:solidFill>
                  <a:srgbClr val="FF0000"/>
                </a:solidFill>
              </a:rPr>
              <a:t>34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41E986C-09BA-4FD6-83A6-75AA6AE7AC0B}"/>
              </a:ext>
            </a:extLst>
          </p:cNvPr>
          <p:cNvSpPr txBox="1"/>
          <p:nvPr/>
        </p:nvSpPr>
        <p:spPr>
          <a:xfrm>
            <a:off x="1639640" y="4280668"/>
            <a:ext cx="14184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55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EB56F3A-76B9-4AB7-9641-BA5363C15D99}"/>
              </a:ext>
            </a:extLst>
          </p:cNvPr>
          <p:cNvSpPr txBox="1"/>
          <p:nvPr/>
        </p:nvSpPr>
        <p:spPr>
          <a:xfrm>
            <a:off x="4675046" y="4280666"/>
            <a:ext cx="1953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>
                <a:solidFill>
                  <a:srgbClr val="FF0000"/>
                </a:solidFill>
              </a:rPr>
              <a:t>144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E683FF-9A4B-4449-A2FB-76363F6AFA17}"/>
              </a:ext>
            </a:extLst>
          </p:cNvPr>
          <p:cNvSpPr txBox="1"/>
          <p:nvPr/>
        </p:nvSpPr>
        <p:spPr>
          <a:xfrm>
            <a:off x="6628886" y="4280665"/>
            <a:ext cx="19538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233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DBEA607-45F4-4551-AA03-778F505957CE}"/>
              </a:ext>
            </a:extLst>
          </p:cNvPr>
          <p:cNvSpPr txBox="1"/>
          <p:nvPr/>
        </p:nvSpPr>
        <p:spPr>
          <a:xfrm>
            <a:off x="8458981" y="4280664"/>
            <a:ext cx="19538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377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82CAD73-FE25-4217-811A-593CBC6020CC}"/>
              </a:ext>
            </a:extLst>
          </p:cNvPr>
          <p:cNvSpPr txBox="1"/>
          <p:nvPr/>
        </p:nvSpPr>
        <p:spPr>
          <a:xfrm>
            <a:off x="10200735" y="4280663"/>
            <a:ext cx="20421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>
                <a:solidFill>
                  <a:srgbClr val="FF0000"/>
                </a:solidFill>
              </a:rPr>
              <a:t>610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75A1BF6-E267-47CC-9A19-5BBA2885A35A}"/>
              </a:ext>
            </a:extLst>
          </p:cNvPr>
          <p:cNvSpPr txBox="1"/>
          <p:nvPr/>
        </p:nvSpPr>
        <p:spPr>
          <a:xfrm>
            <a:off x="3277767" y="4280667"/>
            <a:ext cx="12262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89</a:t>
            </a:r>
          </a:p>
        </p:txBody>
      </p:sp>
    </p:spTree>
    <p:extLst>
      <p:ext uri="{BB962C8B-B14F-4D97-AF65-F5344CB8AC3E}">
        <p14:creationId xmlns:p14="http://schemas.microsoft.com/office/powerpoint/2010/main" val="24974646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2500"/>
                            </p:stCondLst>
                            <p:childTnLst>
                              <p:par>
                                <p:cTn id="5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8" fill="hold">
                            <p:stCondLst>
                              <p:cond delay="5000"/>
                            </p:stCondLst>
                            <p:childTnLst>
                              <p:par>
                                <p:cTn id="5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7000"/>
                            </p:stCondLst>
                            <p:childTnLst>
                              <p:par>
                                <p:cTn id="6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9500"/>
                            </p:stCondLst>
                            <p:childTnLst>
                              <p:par>
                                <p:cTn id="6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2000"/>
                            </p:stCondLst>
                            <p:childTnLst>
                              <p:par>
                                <p:cTn id="7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14500"/>
                            </p:stCondLst>
                            <p:childTnLst>
                              <p:par>
                                <p:cTn id="7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4BE198A-0FA1-4952-A019-D8B4E68EE564}"/>
              </a:ext>
            </a:extLst>
          </p:cNvPr>
          <p:cNvSpPr txBox="1"/>
          <p:nvPr/>
        </p:nvSpPr>
        <p:spPr>
          <a:xfrm>
            <a:off x="534572" y="1125415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BAACAC-AA08-4293-B78E-FB5800D942D7}"/>
              </a:ext>
            </a:extLst>
          </p:cNvPr>
          <p:cNvSpPr txBox="1"/>
          <p:nvPr/>
        </p:nvSpPr>
        <p:spPr>
          <a:xfrm>
            <a:off x="1953064" y="1125416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0AB0FF-C52B-4B45-A1A0-AA9928BA30A3}"/>
              </a:ext>
            </a:extLst>
          </p:cNvPr>
          <p:cNvSpPr txBox="1"/>
          <p:nvPr/>
        </p:nvSpPr>
        <p:spPr>
          <a:xfrm>
            <a:off x="3312940" y="1125416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80F2DC-D1EE-4123-8321-B09C7A10E875}"/>
              </a:ext>
            </a:extLst>
          </p:cNvPr>
          <p:cNvSpPr txBox="1"/>
          <p:nvPr/>
        </p:nvSpPr>
        <p:spPr>
          <a:xfrm>
            <a:off x="4731432" y="1125415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D4036F-80DE-41AF-A282-6F54141914CA}"/>
              </a:ext>
            </a:extLst>
          </p:cNvPr>
          <p:cNvSpPr txBox="1"/>
          <p:nvPr/>
        </p:nvSpPr>
        <p:spPr>
          <a:xfrm>
            <a:off x="6067860" y="1125414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C61CF4-400B-4DBF-ABED-0F6454C2BBB5}"/>
              </a:ext>
            </a:extLst>
          </p:cNvPr>
          <p:cNvSpPr txBox="1"/>
          <p:nvPr/>
        </p:nvSpPr>
        <p:spPr>
          <a:xfrm>
            <a:off x="7486352" y="1125415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4947174-BC67-442C-99D5-C0423A936211}"/>
              </a:ext>
            </a:extLst>
          </p:cNvPr>
          <p:cNvSpPr txBox="1"/>
          <p:nvPr/>
        </p:nvSpPr>
        <p:spPr>
          <a:xfrm>
            <a:off x="8822780" y="1125414"/>
            <a:ext cx="1226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13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459B0D2-10E8-434B-8242-60B3443695B2}"/>
              </a:ext>
            </a:extLst>
          </p:cNvPr>
          <p:cNvSpPr txBox="1"/>
          <p:nvPr/>
        </p:nvSpPr>
        <p:spPr>
          <a:xfrm>
            <a:off x="10503871" y="1125414"/>
            <a:ext cx="1336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21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682F5D-6707-4B9B-A922-2F8CBAB6D74D}"/>
              </a:ext>
            </a:extLst>
          </p:cNvPr>
          <p:cNvSpPr txBox="1"/>
          <p:nvPr/>
        </p:nvSpPr>
        <p:spPr>
          <a:xfrm>
            <a:off x="365758" y="2613465"/>
            <a:ext cx="110337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002060"/>
                </a:solidFill>
              </a:rPr>
              <a:t>1. Choose any four consecutive Fibonacci numbers.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0811134-3ECB-4DFB-8DB9-7233530F3FA4}"/>
              </a:ext>
            </a:extLst>
          </p:cNvPr>
          <p:cNvSpPr txBox="1"/>
          <p:nvPr/>
        </p:nvSpPr>
        <p:spPr>
          <a:xfrm>
            <a:off x="375136" y="434145"/>
            <a:ext cx="9017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Try this pattern: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E2AB346-B544-4A7B-8F2F-BA3AE87FCC03}"/>
              </a:ext>
            </a:extLst>
          </p:cNvPr>
          <p:cNvSpPr txBox="1"/>
          <p:nvPr/>
        </p:nvSpPr>
        <p:spPr>
          <a:xfrm>
            <a:off x="3312940" y="1125416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B1E2405-500E-4D38-AE91-7B2C3C8912E7}"/>
              </a:ext>
            </a:extLst>
          </p:cNvPr>
          <p:cNvSpPr txBox="1"/>
          <p:nvPr/>
        </p:nvSpPr>
        <p:spPr>
          <a:xfrm>
            <a:off x="4731432" y="1125415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1999AB6-7A6A-4F58-94A7-F389B561736B}"/>
              </a:ext>
            </a:extLst>
          </p:cNvPr>
          <p:cNvSpPr txBox="1"/>
          <p:nvPr/>
        </p:nvSpPr>
        <p:spPr>
          <a:xfrm>
            <a:off x="6067860" y="1125414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351AC23-816A-4D22-9053-5F74DE363451}"/>
              </a:ext>
            </a:extLst>
          </p:cNvPr>
          <p:cNvSpPr txBox="1"/>
          <p:nvPr/>
        </p:nvSpPr>
        <p:spPr>
          <a:xfrm>
            <a:off x="7486352" y="1125415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BA177BF-5A5F-4053-AEB0-372E20B7DAB6}"/>
              </a:ext>
            </a:extLst>
          </p:cNvPr>
          <p:cNvSpPr txBox="1"/>
          <p:nvPr/>
        </p:nvSpPr>
        <p:spPr>
          <a:xfrm>
            <a:off x="365757" y="3658676"/>
            <a:ext cx="110337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002060"/>
                </a:solidFill>
              </a:rPr>
              <a:t>2. Add the first and fourth numbers, e.g. 2 + 8 = 10.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6AD8F13-DB47-4577-B4E6-98051A66BBD3}"/>
              </a:ext>
            </a:extLst>
          </p:cNvPr>
          <p:cNvSpPr txBox="1"/>
          <p:nvPr/>
        </p:nvSpPr>
        <p:spPr>
          <a:xfrm>
            <a:off x="365757" y="4703887"/>
            <a:ext cx="110337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002060"/>
                </a:solidFill>
              </a:rPr>
              <a:t>3. Divide the sum by two, e.g. 10 ÷ 2 = 5.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5F03B28-4A0F-46CD-AEBF-45D9644D265C}"/>
              </a:ext>
            </a:extLst>
          </p:cNvPr>
          <p:cNvSpPr txBox="1"/>
          <p:nvPr/>
        </p:nvSpPr>
        <p:spPr>
          <a:xfrm>
            <a:off x="365757" y="5749098"/>
            <a:ext cx="110337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002060"/>
                </a:solidFill>
              </a:rPr>
              <a:t>4. What do you notice?</a:t>
            </a:r>
          </a:p>
        </p:txBody>
      </p:sp>
    </p:spTree>
    <p:extLst>
      <p:ext uri="{BB962C8B-B14F-4D97-AF65-F5344CB8AC3E}">
        <p14:creationId xmlns:p14="http://schemas.microsoft.com/office/powerpoint/2010/main" val="33482289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0A99EAB-067B-4BED-BD8B-44294F961961}"/>
              </a:ext>
            </a:extLst>
          </p:cNvPr>
          <p:cNvSpPr txBox="1"/>
          <p:nvPr/>
        </p:nvSpPr>
        <p:spPr>
          <a:xfrm>
            <a:off x="407963" y="379828"/>
            <a:ext cx="10775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Here is an example, using 2, 3, 5, 8.</a:t>
            </a:r>
          </a:p>
        </p:txBody>
      </p: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62D8491-69F5-4568-9EDF-5E1DD4B67D96}"/>
              </a:ext>
            </a:extLst>
          </p:cNvPr>
          <p:cNvGrpSpPr/>
          <p:nvPr/>
        </p:nvGrpSpPr>
        <p:grpSpPr>
          <a:xfrm>
            <a:off x="295422" y="2848712"/>
            <a:ext cx="2335237" cy="745588"/>
            <a:chOff x="2461847" y="1828800"/>
            <a:chExt cx="2335237" cy="745588"/>
          </a:xfrm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1F0420C-DEC9-41A8-959F-4D94746BBF93}"/>
                </a:ext>
              </a:extLst>
            </p:cNvPr>
            <p:cNvGrpSpPr/>
            <p:nvPr/>
          </p:nvGrpSpPr>
          <p:grpSpPr>
            <a:xfrm>
              <a:off x="2461847" y="1828800"/>
              <a:ext cx="872197" cy="745588"/>
              <a:chOff x="815926" y="1237957"/>
              <a:chExt cx="872197" cy="745588"/>
            </a:xfrm>
            <a:solidFill>
              <a:srgbClr val="00B0F0"/>
            </a:solidFill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169D0417-91A5-46CA-9FF6-E41F135ABB8C}"/>
                  </a:ext>
                </a:extLst>
              </p:cNvPr>
              <p:cNvSpPr/>
              <p:nvPr/>
            </p:nvSpPr>
            <p:spPr>
              <a:xfrm>
                <a:off x="815926" y="1237957"/>
                <a:ext cx="731520" cy="745588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87D12376-2C5A-404A-B942-949BB5B8B8D4}"/>
                  </a:ext>
                </a:extLst>
              </p:cNvPr>
              <p:cNvSpPr/>
              <p:nvPr/>
            </p:nvSpPr>
            <p:spPr>
              <a:xfrm>
                <a:off x="1547446" y="1350498"/>
                <a:ext cx="140677" cy="49237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BFB415B7-A2CC-4870-9518-A2D83FAD0E93}"/>
                </a:ext>
              </a:extLst>
            </p:cNvPr>
            <p:cNvGrpSpPr/>
            <p:nvPr/>
          </p:nvGrpSpPr>
          <p:grpSpPr>
            <a:xfrm>
              <a:off x="3193367" y="1828800"/>
              <a:ext cx="872197" cy="745588"/>
              <a:chOff x="815926" y="1237957"/>
              <a:chExt cx="872197" cy="745588"/>
            </a:xfrm>
            <a:solidFill>
              <a:srgbClr val="00B0F0"/>
            </a:solidFill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BE660A5-1565-4699-897C-ABFE4B12AB78}"/>
                  </a:ext>
                </a:extLst>
              </p:cNvPr>
              <p:cNvSpPr/>
              <p:nvPr/>
            </p:nvSpPr>
            <p:spPr>
              <a:xfrm>
                <a:off x="815926" y="1237957"/>
                <a:ext cx="731520" cy="745588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1CB4D730-92F2-4EB2-BE29-2A12A6FDCA7D}"/>
                  </a:ext>
                </a:extLst>
              </p:cNvPr>
              <p:cNvSpPr/>
              <p:nvPr/>
            </p:nvSpPr>
            <p:spPr>
              <a:xfrm>
                <a:off x="1547446" y="1350498"/>
                <a:ext cx="140677" cy="49237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6CE50FB-4068-48A1-8E19-5024A1F43366}"/>
                </a:ext>
              </a:extLst>
            </p:cNvPr>
            <p:cNvGrpSpPr/>
            <p:nvPr/>
          </p:nvGrpSpPr>
          <p:grpSpPr>
            <a:xfrm>
              <a:off x="3924887" y="1828800"/>
              <a:ext cx="872197" cy="745588"/>
              <a:chOff x="815926" y="1237957"/>
              <a:chExt cx="872197" cy="745588"/>
            </a:xfrm>
            <a:solidFill>
              <a:srgbClr val="00B0F0"/>
            </a:solidFill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E7F6FC3A-E1FD-4B64-9E7F-14F21559453D}"/>
                  </a:ext>
                </a:extLst>
              </p:cNvPr>
              <p:cNvSpPr/>
              <p:nvPr/>
            </p:nvSpPr>
            <p:spPr>
              <a:xfrm>
                <a:off x="815926" y="1237957"/>
                <a:ext cx="731520" cy="745588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922F8AB-5C42-4108-AAED-24FF3048EC38}"/>
                  </a:ext>
                </a:extLst>
              </p:cNvPr>
              <p:cNvSpPr/>
              <p:nvPr/>
            </p:nvSpPr>
            <p:spPr>
              <a:xfrm>
                <a:off x="1547446" y="1350498"/>
                <a:ext cx="140677" cy="49237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  <p:grpSp>
        <p:nvGrpSpPr>
          <p:cNvPr id="38" name="Group 37">
            <a:extLst>
              <a:ext uri="{FF2B5EF4-FFF2-40B4-BE49-F238E27FC236}">
                <a16:creationId xmlns:a16="http://schemas.microsoft.com/office/drawing/2014/main" id="{0E9643A4-75A4-4EEE-9337-C2E27D88EDF1}"/>
              </a:ext>
            </a:extLst>
          </p:cNvPr>
          <p:cNvGrpSpPr/>
          <p:nvPr/>
        </p:nvGrpSpPr>
        <p:grpSpPr>
          <a:xfrm>
            <a:off x="295422" y="4114804"/>
            <a:ext cx="3798277" cy="745588"/>
            <a:chOff x="5092505" y="1828800"/>
            <a:chExt cx="3798277" cy="745588"/>
          </a:xfrm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1C0D95F0-B01B-40F2-B731-81D20042CE0B}"/>
                </a:ext>
              </a:extLst>
            </p:cNvPr>
            <p:cNvGrpSpPr/>
            <p:nvPr/>
          </p:nvGrpSpPr>
          <p:grpSpPr>
            <a:xfrm>
              <a:off x="5092505" y="1828800"/>
              <a:ext cx="1603717" cy="745588"/>
              <a:chOff x="576776" y="2138289"/>
              <a:chExt cx="1603717" cy="745588"/>
            </a:xfrm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60382983-219A-4949-ABD1-211A4BBD3838}"/>
                  </a:ext>
                </a:extLst>
              </p:cNvPr>
              <p:cNvGrpSpPr/>
              <p:nvPr/>
            </p:nvGrpSpPr>
            <p:grpSpPr>
              <a:xfrm>
                <a:off x="576776" y="2138289"/>
                <a:ext cx="872197" cy="745588"/>
                <a:chOff x="815926" y="1237957"/>
                <a:chExt cx="872197" cy="745588"/>
              </a:xfrm>
              <a:solidFill>
                <a:srgbClr val="FFFF00"/>
              </a:solidFill>
            </p:grpSpPr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D576CA40-7F80-49E4-BAAB-B85D08B8F128}"/>
                    </a:ext>
                  </a:extLst>
                </p:cNvPr>
                <p:cNvSpPr/>
                <p:nvPr/>
              </p:nvSpPr>
              <p:spPr>
                <a:xfrm>
                  <a:off x="815926" y="1237957"/>
                  <a:ext cx="731520" cy="745588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4FC6C7CC-359F-47DA-A034-314A9D139F37}"/>
                    </a:ext>
                  </a:extLst>
                </p:cNvPr>
                <p:cNvSpPr/>
                <p:nvPr/>
              </p:nvSpPr>
              <p:spPr>
                <a:xfrm>
                  <a:off x="1547446" y="1350498"/>
                  <a:ext cx="140677" cy="492370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68B89A9D-6DF7-442D-AA4D-5ED55BB0E41C}"/>
                  </a:ext>
                </a:extLst>
              </p:cNvPr>
              <p:cNvGrpSpPr/>
              <p:nvPr/>
            </p:nvGrpSpPr>
            <p:grpSpPr>
              <a:xfrm>
                <a:off x="1308296" y="2138289"/>
                <a:ext cx="872197" cy="745588"/>
                <a:chOff x="815926" y="1237957"/>
                <a:chExt cx="872197" cy="745588"/>
              </a:xfrm>
              <a:solidFill>
                <a:srgbClr val="FFFF00"/>
              </a:solidFill>
            </p:grpSpPr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3731586E-A901-4E65-AED9-0F21DDBEFA21}"/>
                    </a:ext>
                  </a:extLst>
                </p:cNvPr>
                <p:cNvSpPr/>
                <p:nvPr/>
              </p:nvSpPr>
              <p:spPr>
                <a:xfrm>
                  <a:off x="815926" y="1237957"/>
                  <a:ext cx="731520" cy="745588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5" name="Rectangle 24">
                  <a:extLst>
                    <a:ext uri="{FF2B5EF4-FFF2-40B4-BE49-F238E27FC236}">
                      <a16:creationId xmlns:a16="http://schemas.microsoft.com/office/drawing/2014/main" id="{D6B8EEB2-0268-4612-A8ED-9B751FF806DD}"/>
                    </a:ext>
                  </a:extLst>
                </p:cNvPr>
                <p:cNvSpPr/>
                <p:nvPr/>
              </p:nvSpPr>
              <p:spPr>
                <a:xfrm>
                  <a:off x="1547446" y="1350498"/>
                  <a:ext cx="140677" cy="492370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8FEBF10A-0339-436D-99F1-B8501306DCA5}"/>
                </a:ext>
              </a:extLst>
            </p:cNvPr>
            <p:cNvGrpSpPr/>
            <p:nvPr/>
          </p:nvGrpSpPr>
          <p:grpSpPr>
            <a:xfrm>
              <a:off x="6555545" y="1828800"/>
              <a:ext cx="2335237" cy="745588"/>
              <a:chOff x="2461847" y="1828800"/>
              <a:chExt cx="2335237" cy="745588"/>
            </a:xfrm>
          </p:grpSpPr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FF323F7E-55DD-4B6B-AA91-9148D637E854}"/>
                  </a:ext>
                </a:extLst>
              </p:cNvPr>
              <p:cNvGrpSpPr/>
              <p:nvPr/>
            </p:nvGrpSpPr>
            <p:grpSpPr>
              <a:xfrm>
                <a:off x="2461847" y="1828800"/>
                <a:ext cx="872197" cy="745588"/>
                <a:chOff x="815926" y="1237957"/>
                <a:chExt cx="872197" cy="745588"/>
              </a:xfrm>
              <a:solidFill>
                <a:srgbClr val="00B0F0"/>
              </a:solidFill>
            </p:grpSpPr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id="{F4255FE0-6757-4FEE-A5CB-C4F94080B480}"/>
                    </a:ext>
                  </a:extLst>
                </p:cNvPr>
                <p:cNvSpPr/>
                <p:nvPr/>
              </p:nvSpPr>
              <p:spPr>
                <a:xfrm>
                  <a:off x="815926" y="1237957"/>
                  <a:ext cx="731520" cy="745588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833412D5-D937-4B23-AB46-017E9A074CD5}"/>
                    </a:ext>
                  </a:extLst>
                </p:cNvPr>
                <p:cNvSpPr/>
                <p:nvPr/>
              </p:nvSpPr>
              <p:spPr>
                <a:xfrm>
                  <a:off x="1547446" y="1350498"/>
                  <a:ext cx="140677" cy="492370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C7082431-6E5B-4904-A410-852E445398E5}"/>
                  </a:ext>
                </a:extLst>
              </p:cNvPr>
              <p:cNvGrpSpPr/>
              <p:nvPr/>
            </p:nvGrpSpPr>
            <p:grpSpPr>
              <a:xfrm>
                <a:off x="3193367" y="1828800"/>
                <a:ext cx="872197" cy="745588"/>
                <a:chOff x="815926" y="1237957"/>
                <a:chExt cx="872197" cy="745588"/>
              </a:xfrm>
              <a:solidFill>
                <a:srgbClr val="00B0F0"/>
              </a:solidFill>
            </p:grpSpPr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927C152D-1B7B-413B-9652-1C80E08CCC9E}"/>
                    </a:ext>
                  </a:extLst>
                </p:cNvPr>
                <p:cNvSpPr/>
                <p:nvPr/>
              </p:nvSpPr>
              <p:spPr>
                <a:xfrm>
                  <a:off x="815926" y="1237957"/>
                  <a:ext cx="731520" cy="745588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5" name="Rectangle 34">
                  <a:extLst>
                    <a:ext uri="{FF2B5EF4-FFF2-40B4-BE49-F238E27FC236}">
                      <a16:creationId xmlns:a16="http://schemas.microsoft.com/office/drawing/2014/main" id="{989984DD-E5A7-4B76-95DB-0F80C67A6B2E}"/>
                    </a:ext>
                  </a:extLst>
                </p:cNvPr>
                <p:cNvSpPr/>
                <p:nvPr/>
              </p:nvSpPr>
              <p:spPr>
                <a:xfrm>
                  <a:off x="1547446" y="1350498"/>
                  <a:ext cx="140677" cy="492370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B91BB79F-3F9A-43C6-8F15-75B1B8D7BF0F}"/>
                  </a:ext>
                </a:extLst>
              </p:cNvPr>
              <p:cNvGrpSpPr/>
              <p:nvPr/>
            </p:nvGrpSpPr>
            <p:grpSpPr>
              <a:xfrm>
                <a:off x="3924887" y="1828800"/>
                <a:ext cx="872197" cy="745588"/>
                <a:chOff x="815926" y="1237957"/>
                <a:chExt cx="872197" cy="745588"/>
              </a:xfrm>
              <a:solidFill>
                <a:srgbClr val="00B0F0"/>
              </a:solidFill>
            </p:grpSpPr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E255B7EC-7EE4-4D8C-9D32-D260493D7C37}"/>
                    </a:ext>
                  </a:extLst>
                </p:cNvPr>
                <p:cNvSpPr/>
                <p:nvPr/>
              </p:nvSpPr>
              <p:spPr>
                <a:xfrm>
                  <a:off x="815926" y="1237957"/>
                  <a:ext cx="731520" cy="745588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3" name="Rectangle 32">
                  <a:extLst>
                    <a:ext uri="{FF2B5EF4-FFF2-40B4-BE49-F238E27FC236}">
                      <a16:creationId xmlns:a16="http://schemas.microsoft.com/office/drawing/2014/main" id="{F8895C5F-ED77-4C2D-99C6-3B8A9C4193C7}"/>
                    </a:ext>
                  </a:extLst>
                </p:cNvPr>
                <p:cNvSpPr/>
                <p:nvPr/>
              </p:nvSpPr>
              <p:spPr>
                <a:xfrm>
                  <a:off x="1547446" y="1350498"/>
                  <a:ext cx="140677" cy="492370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5A386FC1-0EEC-4AB8-A4EF-1CCBAA35B52F}"/>
              </a:ext>
            </a:extLst>
          </p:cNvPr>
          <p:cNvGrpSpPr/>
          <p:nvPr/>
        </p:nvGrpSpPr>
        <p:grpSpPr>
          <a:xfrm>
            <a:off x="295422" y="5317591"/>
            <a:ext cx="5992837" cy="745588"/>
            <a:chOff x="295422" y="5317591"/>
            <a:chExt cx="5992837" cy="745588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72A99CE8-1711-4164-8F44-DB07FC00E16A}"/>
                </a:ext>
              </a:extLst>
            </p:cNvPr>
            <p:cNvGrpSpPr/>
            <p:nvPr/>
          </p:nvGrpSpPr>
          <p:grpSpPr>
            <a:xfrm>
              <a:off x="295422" y="5317591"/>
              <a:ext cx="2335237" cy="745588"/>
              <a:chOff x="2461847" y="1828800"/>
              <a:chExt cx="2335237" cy="745588"/>
            </a:xfrm>
            <a:solidFill>
              <a:srgbClr val="00B0F0"/>
            </a:solidFill>
          </p:grpSpPr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585FE8FB-19BA-4952-9352-B89D91896636}"/>
                  </a:ext>
                </a:extLst>
              </p:cNvPr>
              <p:cNvGrpSpPr/>
              <p:nvPr/>
            </p:nvGrpSpPr>
            <p:grpSpPr>
              <a:xfrm>
                <a:off x="2461847" y="1828800"/>
                <a:ext cx="872197" cy="745588"/>
                <a:chOff x="815926" y="1237957"/>
                <a:chExt cx="872197" cy="745588"/>
              </a:xfrm>
              <a:grpFill/>
            </p:grpSpPr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0683C333-5CBC-4EE8-9A09-BE79E88F875A}"/>
                    </a:ext>
                  </a:extLst>
                </p:cNvPr>
                <p:cNvSpPr/>
                <p:nvPr/>
              </p:nvSpPr>
              <p:spPr>
                <a:xfrm>
                  <a:off x="815926" y="1237957"/>
                  <a:ext cx="731520" cy="745588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2FC32443-3BFA-4ECF-9744-D5550C5F882F}"/>
                    </a:ext>
                  </a:extLst>
                </p:cNvPr>
                <p:cNvSpPr/>
                <p:nvPr/>
              </p:nvSpPr>
              <p:spPr>
                <a:xfrm>
                  <a:off x="1547446" y="1350498"/>
                  <a:ext cx="140677" cy="492370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BB8049D0-2D7B-424E-8C7C-25F9D0A2C383}"/>
                  </a:ext>
                </a:extLst>
              </p:cNvPr>
              <p:cNvGrpSpPr/>
              <p:nvPr/>
            </p:nvGrpSpPr>
            <p:grpSpPr>
              <a:xfrm>
                <a:off x="3193367" y="1828800"/>
                <a:ext cx="872197" cy="745588"/>
                <a:chOff x="815926" y="1237957"/>
                <a:chExt cx="872197" cy="745588"/>
              </a:xfrm>
              <a:grpFill/>
            </p:grpSpPr>
            <p:sp>
              <p:nvSpPr>
                <p:cNvPr id="45" name="Rectangle 44">
                  <a:extLst>
                    <a:ext uri="{FF2B5EF4-FFF2-40B4-BE49-F238E27FC236}">
                      <a16:creationId xmlns:a16="http://schemas.microsoft.com/office/drawing/2014/main" id="{6C3509A2-97F8-4A8C-B256-7A8D95EBBAB5}"/>
                    </a:ext>
                  </a:extLst>
                </p:cNvPr>
                <p:cNvSpPr/>
                <p:nvPr/>
              </p:nvSpPr>
              <p:spPr>
                <a:xfrm>
                  <a:off x="815926" y="1237957"/>
                  <a:ext cx="731520" cy="745588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7BE705A1-1E13-4F24-95A9-0BB8F1692694}"/>
                    </a:ext>
                  </a:extLst>
                </p:cNvPr>
                <p:cNvSpPr/>
                <p:nvPr/>
              </p:nvSpPr>
              <p:spPr>
                <a:xfrm>
                  <a:off x="1547446" y="1350498"/>
                  <a:ext cx="140677" cy="492370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B021F1B2-9362-4020-B29A-DA5ABBF626C2}"/>
                  </a:ext>
                </a:extLst>
              </p:cNvPr>
              <p:cNvGrpSpPr/>
              <p:nvPr/>
            </p:nvGrpSpPr>
            <p:grpSpPr>
              <a:xfrm>
                <a:off x="3924887" y="1828800"/>
                <a:ext cx="872197" cy="745588"/>
                <a:chOff x="815926" y="1237957"/>
                <a:chExt cx="872197" cy="745588"/>
              </a:xfrm>
              <a:grpFill/>
            </p:grpSpPr>
            <p:sp>
              <p:nvSpPr>
                <p:cNvPr id="43" name="Rectangle 42">
                  <a:extLst>
                    <a:ext uri="{FF2B5EF4-FFF2-40B4-BE49-F238E27FC236}">
                      <a16:creationId xmlns:a16="http://schemas.microsoft.com/office/drawing/2014/main" id="{BD1903DD-DB74-485E-B1B3-FD07201871E8}"/>
                    </a:ext>
                  </a:extLst>
                </p:cNvPr>
                <p:cNvSpPr/>
                <p:nvPr/>
              </p:nvSpPr>
              <p:spPr>
                <a:xfrm>
                  <a:off x="815926" y="1237957"/>
                  <a:ext cx="731520" cy="745588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44" name="Rectangle 43">
                  <a:extLst>
                    <a:ext uri="{FF2B5EF4-FFF2-40B4-BE49-F238E27FC236}">
                      <a16:creationId xmlns:a16="http://schemas.microsoft.com/office/drawing/2014/main" id="{632AD8E6-91CE-40E2-87AC-ECB9C69A0ACB}"/>
                    </a:ext>
                  </a:extLst>
                </p:cNvPr>
                <p:cNvSpPr/>
                <p:nvPr/>
              </p:nvSpPr>
              <p:spPr>
                <a:xfrm>
                  <a:off x="1547446" y="1350498"/>
                  <a:ext cx="140677" cy="492370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EBD42F36-6EBA-4E95-8550-082A3B067B18}"/>
                </a:ext>
              </a:extLst>
            </p:cNvPr>
            <p:cNvGrpSpPr/>
            <p:nvPr/>
          </p:nvGrpSpPr>
          <p:grpSpPr>
            <a:xfrm>
              <a:off x="2489982" y="5317591"/>
              <a:ext cx="3798277" cy="745588"/>
              <a:chOff x="5092505" y="1828800"/>
              <a:chExt cx="3798277" cy="745588"/>
            </a:xfrm>
          </p:grpSpPr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EF29890E-7EF9-41AA-BBD6-ED902D58FF8E}"/>
                  </a:ext>
                </a:extLst>
              </p:cNvPr>
              <p:cNvGrpSpPr/>
              <p:nvPr/>
            </p:nvGrpSpPr>
            <p:grpSpPr>
              <a:xfrm>
                <a:off x="5092505" y="1828800"/>
                <a:ext cx="1603717" cy="745588"/>
                <a:chOff x="576776" y="2138289"/>
                <a:chExt cx="1603717" cy="745588"/>
              </a:xfrm>
            </p:grpSpPr>
            <p:grpSp>
              <p:nvGrpSpPr>
                <p:cNvPr id="61" name="Group 60">
                  <a:extLst>
                    <a:ext uri="{FF2B5EF4-FFF2-40B4-BE49-F238E27FC236}">
                      <a16:creationId xmlns:a16="http://schemas.microsoft.com/office/drawing/2014/main" id="{AAD955EC-9804-43C9-9184-679D5DA1741F}"/>
                    </a:ext>
                  </a:extLst>
                </p:cNvPr>
                <p:cNvGrpSpPr/>
                <p:nvPr/>
              </p:nvGrpSpPr>
              <p:grpSpPr>
                <a:xfrm>
                  <a:off x="576776" y="2138289"/>
                  <a:ext cx="872197" cy="745588"/>
                  <a:chOff x="815926" y="1237957"/>
                  <a:chExt cx="872197" cy="745588"/>
                </a:xfrm>
                <a:solidFill>
                  <a:srgbClr val="FFFF00"/>
                </a:solidFill>
              </p:grpSpPr>
              <p:sp>
                <p:nvSpPr>
                  <p:cNvPr id="65" name="Rectangle 64">
                    <a:extLst>
                      <a:ext uri="{FF2B5EF4-FFF2-40B4-BE49-F238E27FC236}">
                        <a16:creationId xmlns:a16="http://schemas.microsoft.com/office/drawing/2014/main" id="{EF551C37-1416-4B70-AC34-35B8F831BE84}"/>
                      </a:ext>
                    </a:extLst>
                  </p:cNvPr>
                  <p:cNvSpPr/>
                  <p:nvPr/>
                </p:nvSpPr>
                <p:spPr>
                  <a:xfrm>
                    <a:off x="815926" y="1237957"/>
                    <a:ext cx="731520" cy="745588"/>
                  </a:xfrm>
                  <a:prstGeom prst="rect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66" name="Rectangle 65">
                    <a:extLst>
                      <a:ext uri="{FF2B5EF4-FFF2-40B4-BE49-F238E27FC236}">
                        <a16:creationId xmlns:a16="http://schemas.microsoft.com/office/drawing/2014/main" id="{F3F5255F-B232-4F35-91B2-3C00DBF218B2}"/>
                      </a:ext>
                    </a:extLst>
                  </p:cNvPr>
                  <p:cNvSpPr/>
                  <p:nvPr/>
                </p:nvSpPr>
                <p:spPr>
                  <a:xfrm>
                    <a:off x="1547446" y="1350498"/>
                    <a:ext cx="140677" cy="492370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62" name="Group 61">
                  <a:extLst>
                    <a:ext uri="{FF2B5EF4-FFF2-40B4-BE49-F238E27FC236}">
                      <a16:creationId xmlns:a16="http://schemas.microsoft.com/office/drawing/2014/main" id="{B0B65718-B920-4EC3-9386-DE582558814F}"/>
                    </a:ext>
                  </a:extLst>
                </p:cNvPr>
                <p:cNvGrpSpPr/>
                <p:nvPr/>
              </p:nvGrpSpPr>
              <p:grpSpPr>
                <a:xfrm>
                  <a:off x="1308296" y="2138289"/>
                  <a:ext cx="872197" cy="745588"/>
                  <a:chOff x="815926" y="1237957"/>
                  <a:chExt cx="872197" cy="745588"/>
                </a:xfrm>
                <a:solidFill>
                  <a:srgbClr val="FFFF00"/>
                </a:solidFill>
              </p:grpSpPr>
              <p:sp>
                <p:nvSpPr>
                  <p:cNvPr id="63" name="Rectangle 62">
                    <a:extLst>
                      <a:ext uri="{FF2B5EF4-FFF2-40B4-BE49-F238E27FC236}">
                        <a16:creationId xmlns:a16="http://schemas.microsoft.com/office/drawing/2014/main" id="{63E5509E-44F3-4932-A5A8-159A849D0B69}"/>
                      </a:ext>
                    </a:extLst>
                  </p:cNvPr>
                  <p:cNvSpPr/>
                  <p:nvPr/>
                </p:nvSpPr>
                <p:spPr>
                  <a:xfrm>
                    <a:off x="815926" y="1237957"/>
                    <a:ext cx="731520" cy="745588"/>
                  </a:xfrm>
                  <a:prstGeom prst="rect">
                    <a:avLst/>
                  </a:prstGeom>
                  <a:solidFill>
                    <a:srgbClr val="FFFF0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64" name="Rectangle 63">
                    <a:extLst>
                      <a:ext uri="{FF2B5EF4-FFF2-40B4-BE49-F238E27FC236}">
                        <a16:creationId xmlns:a16="http://schemas.microsoft.com/office/drawing/2014/main" id="{023CD15D-8F2C-4F54-89D0-8556DE5C6B20}"/>
                      </a:ext>
                    </a:extLst>
                  </p:cNvPr>
                  <p:cNvSpPr/>
                  <p:nvPr/>
                </p:nvSpPr>
                <p:spPr>
                  <a:xfrm>
                    <a:off x="1547446" y="1350498"/>
                    <a:ext cx="140677" cy="492370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F68B1B86-6682-4591-9F02-A77898C6CF09}"/>
                  </a:ext>
                </a:extLst>
              </p:cNvPr>
              <p:cNvGrpSpPr/>
              <p:nvPr/>
            </p:nvGrpSpPr>
            <p:grpSpPr>
              <a:xfrm>
                <a:off x="6555545" y="1828800"/>
                <a:ext cx="2335237" cy="745588"/>
                <a:chOff x="2461847" y="1828800"/>
                <a:chExt cx="2335237" cy="745588"/>
              </a:xfrm>
            </p:grpSpPr>
            <p:grpSp>
              <p:nvGrpSpPr>
                <p:cNvPr id="52" name="Group 51">
                  <a:extLst>
                    <a:ext uri="{FF2B5EF4-FFF2-40B4-BE49-F238E27FC236}">
                      <a16:creationId xmlns:a16="http://schemas.microsoft.com/office/drawing/2014/main" id="{625AAA6B-EB0C-45BA-B5C6-53B50A5BAA3E}"/>
                    </a:ext>
                  </a:extLst>
                </p:cNvPr>
                <p:cNvGrpSpPr/>
                <p:nvPr/>
              </p:nvGrpSpPr>
              <p:grpSpPr>
                <a:xfrm>
                  <a:off x="2461847" y="1828800"/>
                  <a:ext cx="872197" cy="745588"/>
                  <a:chOff x="815926" y="1237957"/>
                  <a:chExt cx="872197" cy="745588"/>
                </a:xfrm>
                <a:solidFill>
                  <a:srgbClr val="00B0F0"/>
                </a:solidFill>
              </p:grpSpPr>
              <p:sp>
                <p:nvSpPr>
                  <p:cNvPr id="59" name="Rectangle 58">
                    <a:extLst>
                      <a:ext uri="{FF2B5EF4-FFF2-40B4-BE49-F238E27FC236}">
                        <a16:creationId xmlns:a16="http://schemas.microsoft.com/office/drawing/2014/main" id="{3DB27D75-C731-4CF2-9AA6-F758B5B3E156}"/>
                      </a:ext>
                    </a:extLst>
                  </p:cNvPr>
                  <p:cNvSpPr/>
                  <p:nvPr/>
                </p:nvSpPr>
                <p:spPr>
                  <a:xfrm>
                    <a:off x="815926" y="1237957"/>
                    <a:ext cx="731520" cy="745588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60" name="Rectangle 59">
                    <a:extLst>
                      <a:ext uri="{FF2B5EF4-FFF2-40B4-BE49-F238E27FC236}">
                        <a16:creationId xmlns:a16="http://schemas.microsoft.com/office/drawing/2014/main" id="{F96D3ECE-4F0D-40A5-94C9-89AEF23D6F59}"/>
                      </a:ext>
                    </a:extLst>
                  </p:cNvPr>
                  <p:cNvSpPr/>
                  <p:nvPr/>
                </p:nvSpPr>
                <p:spPr>
                  <a:xfrm>
                    <a:off x="1547446" y="1350498"/>
                    <a:ext cx="140677" cy="492370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53" name="Group 52">
                  <a:extLst>
                    <a:ext uri="{FF2B5EF4-FFF2-40B4-BE49-F238E27FC236}">
                      <a16:creationId xmlns:a16="http://schemas.microsoft.com/office/drawing/2014/main" id="{BBF1226E-3F1C-41F2-BE9B-60160E13E56F}"/>
                    </a:ext>
                  </a:extLst>
                </p:cNvPr>
                <p:cNvGrpSpPr/>
                <p:nvPr/>
              </p:nvGrpSpPr>
              <p:grpSpPr>
                <a:xfrm>
                  <a:off x="3193367" y="1828800"/>
                  <a:ext cx="872197" cy="745588"/>
                  <a:chOff x="815926" y="1237957"/>
                  <a:chExt cx="872197" cy="745588"/>
                </a:xfrm>
                <a:solidFill>
                  <a:srgbClr val="00B0F0"/>
                </a:solidFill>
              </p:grpSpPr>
              <p:sp>
                <p:nvSpPr>
                  <p:cNvPr id="57" name="Rectangle 56">
                    <a:extLst>
                      <a:ext uri="{FF2B5EF4-FFF2-40B4-BE49-F238E27FC236}">
                        <a16:creationId xmlns:a16="http://schemas.microsoft.com/office/drawing/2014/main" id="{E0E15E57-0A93-4F58-AEDE-8F1FE6DC9641}"/>
                      </a:ext>
                    </a:extLst>
                  </p:cNvPr>
                  <p:cNvSpPr/>
                  <p:nvPr/>
                </p:nvSpPr>
                <p:spPr>
                  <a:xfrm>
                    <a:off x="815926" y="1237957"/>
                    <a:ext cx="731520" cy="745588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58" name="Rectangle 57">
                    <a:extLst>
                      <a:ext uri="{FF2B5EF4-FFF2-40B4-BE49-F238E27FC236}">
                        <a16:creationId xmlns:a16="http://schemas.microsoft.com/office/drawing/2014/main" id="{ECE21E88-A7B9-4FCA-8FB4-7D007D3A031D}"/>
                      </a:ext>
                    </a:extLst>
                  </p:cNvPr>
                  <p:cNvSpPr/>
                  <p:nvPr/>
                </p:nvSpPr>
                <p:spPr>
                  <a:xfrm>
                    <a:off x="1547446" y="1350498"/>
                    <a:ext cx="140677" cy="492370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54" name="Group 53">
                  <a:extLst>
                    <a:ext uri="{FF2B5EF4-FFF2-40B4-BE49-F238E27FC236}">
                      <a16:creationId xmlns:a16="http://schemas.microsoft.com/office/drawing/2014/main" id="{AAE16266-AC59-4719-970D-5A32EFA7D233}"/>
                    </a:ext>
                  </a:extLst>
                </p:cNvPr>
                <p:cNvGrpSpPr/>
                <p:nvPr/>
              </p:nvGrpSpPr>
              <p:grpSpPr>
                <a:xfrm>
                  <a:off x="3924887" y="1828800"/>
                  <a:ext cx="872197" cy="745588"/>
                  <a:chOff x="815926" y="1237957"/>
                  <a:chExt cx="872197" cy="745588"/>
                </a:xfrm>
                <a:solidFill>
                  <a:srgbClr val="00B0F0"/>
                </a:solidFill>
              </p:grpSpPr>
              <p:sp>
                <p:nvSpPr>
                  <p:cNvPr id="55" name="Rectangle 54">
                    <a:extLst>
                      <a:ext uri="{FF2B5EF4-FFF2-40B4-BE49-F238E27FC236}">
                        <a16:creationId xmlns:a16="http://schemas.microsoft.com/office/drawing/2014/main" id="{7193E6F8-0D12-460D-A409-0F38FD3E93B3}"/>
                      </a:ext>
                    </a:extLst>
                  </p:cNvPr>
                  <p:cNvSpPr/>
                  <p:nvPr/>
                </p:nvSpPr>
                <p:spPr>
                  <a:xfrm>
                    <a:off x="815926" y="1237957"/>
                    <a:ext cx="731520" cy="745588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56" name="Rectangle 55">
                    <a:extLst>
                      <a:ext uri="{FF2B5EF4-FFF2-40B4-BE49-F238E27FC236}">
                        <a16:creationId xmlns:a16="http://schemas.microsoft.com/office/drawing/2014/main" id="{606C9310-B3B2-4F64-A9C3-DD4E87A3E6EB}"/>
                      </a:ext>
                    </a:extLst>
                  </p:cNvPr>
                  <p:cNvSpPr/>
                  <p:nvPr/>
                </p:nvSpPr>
                <p:spPr>
                  <a:xfrm>
                    <a:off x="1547446" y="1350498"/>
                    <a:ext cx="140677" cy="492370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grpSp>
        <p:nvGrpSpPr>
          <p:cNvPr id="9" name="Group 8">
            <a:extLst>
              <a:ext uri="{FF2B5EF4-FFF2-40B4-BE49-F238E27FC236}">
                <a16:creationId xmlns:a16="http://schemas.microsoft.com/office/drawing/2014/main" id="{1D699440-05E5-4BCC-BB4F-3053E831B7EE}"/>
              </a:ext>
            </a:extLst>
          </p:cNvPr>
          <p:cNvGrpSpPr/>
          <p:nvPr/>
        </p:nvGrpSpPr>
        <p:grpSpPr>
          <a:xfrm>
            <a:off x="295422" y="1547450"/>
            <a:ext cx="1603717" cy="745588"/>
            <a:chOff x="576776" y="2138289"/>
            <a:chExt cx="1603717" cy="745588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A654AF2C-7581-4C7B-BD00-CD6008F2FBD2}"/>
                </a:ext>
              </a:extLst>
            </p:cNvPr>
            <p:cNvGrpSpPr/>
            <p:nvPr/>
          </p:nvGrpSpPr>
          <p:grpSpPr>
            <a:xfrm>
              <a:off x="576776" y="2138289"/>
              <a:ext cx="872197" cy="745588"/>
              <a:chOff x="815926" y="1237957"/>
              <a:chExt cx="872197" cy="745588"/>
            </a:xfrm>
            <a:solidFill>
              <a:srgbClr val="FFFF00"/>
            </a:solidFill>
          </p:grpSpPr>
          <p:sp>
            <p:nvSpPr>
              <p:cNvPr id="2" name="Rectangle 1">
                <a:extLst>
                  <a:ext uri="{FF2B5EF4-FFF2-40B4-BE49-F238E27FC236}">
                    <a16:creationId xmlns:a16="http://schemas.microsoft.com/office/drawing/2014/main" id="{664868AB-C5D4-4929-ACE4-66FD5AD68417}"/>
                  </a:ext>
                </a:extLst>
              </p:cNvPr>
              <p:cNvSpPr/>
              <p:nvPr/>
            </p:nvSpPr>
            <p:spPr>
              <a:xfrm>
                <a:off x="815926" y="1237957"/>
                <a:ext cx="731520" cy="745588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3" name="Rectangle 2">
                <a:extLst>
                  <a:ext uri="{FF2B5EF4-FFF2-40B4-BE49-F238E27FC236}">
                    <a16:creationId xmlns:a16="http://schemas.microsoft.com/office/drawing/2014/main" id="{69CE0BBE-8C3E-4BD4-9243-062EF3B51335}"/>
                  </a:ext>
                </a:extLst>
              </p:cNvPr>
              <p:cNvSpPr/>
              <p:nvPr/>
            </p:nvSpPr>
            <p:spPr>
              <a:xfrm>
                <a:off x="1547446" y="1350498"/>
                <a:ext cx="140677" cy="49237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6C5A8A7D-52D5-4A3B-B8D0-56A2E55D081A}"/>
                </a:ext>
              </a:extLst>
            </p:cNvPr>
            <p:cNvGrpSpPr/>
            <p:nvPr/>
          </p:nvGrpSpPr>
          <p:grpSpPr>
            <a:xfrm>
              <a:off x="1308296" y="2138289"/>
              <a:ext cx="872197" cy="745588"/>
              <a:chOff x="815926" y="1237957"/>
              <a:chExt cx="872197" cy="745588"/>
            </a:xfrm>
            <a:solidFill>
              <a:srgbClr val="FFFF00"/>
            </a:solidFill>
          </p:grpSpPr>
          <p:sp>
            <p:nvSpPr>
              <p:cNvPr id="6" name="Rectangle 5">
                <a:extLst>
                  <a:ext uri="{FF2B5EF4-FFF2-40B4-BE49-F238E27FC236}">
                    <a16:creationId xmlns:a16="http://schemas.microsoft.com/office/drawing/2014/main" id="{E58D4372-63BE-46B6-8C1C-CF2BB77FCD45}"/>
                  </a:ext>
                </a:extLst>
              </p:cNvPr>
              <p:cNvSpPr/>
              <p:nvPr/>
            </p:nvSpPr>
            <p:spPr>
              <a:xfrm>
                <a:off x="815926" y="1237957"/>
                <a:ext cx="731520" cy="745588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7" name="Rectangle 6">
                <a:extLst>
                  <a:ext uri="{FF2B5EF4-FFF2-40B4-BE49-F238E27FC236}">
                    <a16:creationId xmlns:a16="http://schemas.microsoft.com/office/drawing/2014/main" id="{54CF1D34-A4A7-4E5C-AF97-2477EECA5315}"/>
                  </a:ext>
                </a:extLst>
              </p:cNvPr>
              <p:cNvSpPr/>
              <p:nvPr/>
            </p:nvSpPr>
            <p:spPr>
              <a:xfrm>
                <a:off x="1547446" y="1350498"/>
                <a:ext cx="140677" cy="49237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7506449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6000"/>
                            </p:stCondLst>
                            <p:childTnLst>
                              <p:par>
                                <p:cTn id="17" presetID="0" presetClass="path" presetSubtype="0" accel="50000" decel="50000" fill="hold" nodeType="afterEffect">
                                  <p:stCondLst>
                                    <p:cond delay="1500"/>
                                  </p:stCondLst>
                                  <p:childTnLst>
                                    <p:animMotion origin="layout" path="M -3.95833E-6 -0.00046 L -3.95833E-6 -0.00023 C 0.05079 -0.0088 -0.02955 0.00417 0.04193 -0.00579 C 0.04649 -0.00648 0.05079 -0.00741 0.05547 -0.00833 C 0.05847 -0.00926 0.06146 -0.01065 0.06446 -0.01111 C 0.07605 -0.0125 0.0875 -0.01296 0.09909 -0.01319 C 0.11211 -0.01296 0.12526 -0.01273 0.13829 -0.01111 C 0.14532 -0.01018 0.16797 -0.0037 0.17735 -0.00301 C 0.19844 -0.00162 0.21954 -0.00139 0.24063 -0.00046 C 0.26485 0.00417 0.25196 0.00116 0.28425 0.01042 C 0.28737 0.01134 0.29037 0.01273 0.29336 0.0132 C 0.29935 0.01412 0.30534 0.01458 0.31146 0.01574 C 0.33177 0.02037 0.31016 0.0169 0.328 0.02153 C 0.33295 0.02269 0.33802 0.02338 0.34297 0.02431 C 0.38399 0.04815 0.34141 0.02431 0.46198 0.02963 C 0.46407 0.02963 0.46589 0.03218 0.4681 0.03218 C 0.48464 0.0338 0.50131 0.0338 0.51758 0.03472 C 0.55469 0.04074 0.51211 0.03426 0.57631 0.04005 C 0.58256 0.04051 0.58855 0.0419 0.59454 0.04283 C 0.59714 0.04352 0.59948 0.04468 0.60183 0.04537 C 0.60795 0.04722 0.61407 0.04815 0.62019 0.05093 C 0.62201 0.05185 0.62396 0.05324 0.62618 0.05394 C 0.65886 0.06343 0.62253 0.0507 0.64558 0.05926 C 0.65638 0.07199 0.64323 0.05602 0.65625 0.07269 C 0.65756 0.07454 0.65912 0.07616 0.66068 0.07801 C 0.66875 0.08843 0.66394 0.08449 0.67123 0.08889 C 0.67422 0.09398 0.678 0.09838 0.68034 0.10509 C 0.68321 0.1132 0.68737 0.12269 0.68933 0.13195 C 0.69024 0.13611 0.69193 0.15255 0.69258 0.15648 C 0.69128 0.18079 0.69284 0.18426 0.68789 0.20185 C 0.68177 0.22384 0.6862 0.20949 0.67891 0.2213 C 0.67552 0.22616 0.67331 0.23287 0.66967 0.23727 C 0.6642 0.24421 0.66146 0.24722 0.65469 0.25347 C 0.65 0.25764 0.64636 0.25625 0.64128 0.2588 C 0.63503 0.26181 0.6293 0.26759 0.62305 0.26991 C 0.61758 0.27153 0.61198 0.27292 0.60651 0.27523 C 0.60339 0.27639 0.60039 0.27917 0.59766 0.28056 C 0.59258 0.28264 0.5875 0.28403 0.58256 0.28588 C 0.58099 0.28773 0.57943 0.28982 0.57787 0.29144 C 0.57435 0.29445 0.5698 0.29676 0.56589 0.29908 C 0.5642 0.30208 0.56302 0.30509 0.56133 0.30764 C 0.56003 0.30972 0.55821 0.31065 0.55677 0.31296 C 0.54506 0.33426 0.56394 0.30718 0.54935 0.32894 C 0.54805 0.33102 0.54623 0.33218 0.54493 0.33449 C 0.54154 0.33982 0.53894 0.34537 0.53581 0.35046 L 0.53125 0.3588 L 0.5267 0.36667 C 0.52188 0.39306 0.52969 0.35232 0.52227 0.38565 C 0.51524 0.4169 0.52214 0.38889 0.51758 0.4125 C 0.5168 0.41713 0.51563 0.42176 0.51472 0.42616 C 0.5142 0.42894 0.51381 0.43171 0.51329 0.43426 C 0.51433 0.46204 0.51615 0.48241 0.51329 0.50972 C 0.51237 0.51759 0.50847 0.51898 0.50573 0.52361 C 0.50417 0.52593 0.50287 0.52917 0.50131 0.53148 C 0.49987 0.53357 0.49818 0.53472 0.49662 0.53704 C 0.49493 0.53958 0.49388 0.54306 0.49219 0.54514 C 0.49089 0.54676 0.48907 0.54699 0.48763 0.54769 C 0.48412 0.54699 0.48034 0.54283 0.47709 0.54514 C 0.47539 0.5463 0.48008 0.55301 0.48008 0.5537 L 0.48008 0.55046 " pathEditMode="relative" rAng="0" ptsTypes="AAAAAAAAAAAAAAAAAAAAAAAAAAAAAAAAAAAAAAAAAAAAAAAAAAAAAAAAAAAA">
                                      <p:cBhvr>
                                        <p:cTn id="18" dur="3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4622" y="2706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D0A99EAB-067B-4BED-BD8B-44294F961961}"/>
              </a:ext>
            </a:extLst>
          </p:cNvPr>
          <p:cNvSpPr txBox="1"/>
          <p:nvPr/>
        </p:nvSpPr>
        <p:spPr>
          <a:xfrm>
            <a:off x="407963" y="379828"/>
            <a:ext cx="10775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Here is an example, using 3, 5, 8, 13.</a:t>
            </a:r>
          </a:p>
        </p:txBody>
      </p:sp>
      <p:grpSp>
        <p:nvGrpSpPr>
          <p:cNvPr id="38" name="Group 37">
            <a:extLst>
              <a:ext uri="{FF2B5EF4-FFF2-40B4-BE49-F238E27FC236}">
                <a16:creationId xmlns:a16="http://schemas.microsoft.com/office/drawing/2014/main" id="{0E9643A4-75A4-4EEE-9337-C2E27D88EDF1}"/>
              </a:ext>
            </a:extLst>
          </p:cNvPr>
          <p:cNvGrpSpPr/>
          <p:nvPr/>
        </p:nvGrpSpPr>
        <p:grpSpPr>
          <a:xfrm>
            <a:off x="574289" y="2624271"/>
            <a:ext cx="3126933" cy="613806"/>
            <a:chOff x="5092505" y="1828800"/>
            <a:chExt cx="3798277" cy="745588"/>
          </a:xfrm>
          <a:solidFill>
            <a:srgbClr val="00B0F0"/>
          </a:solidFill>
        </p:grpSpPr>
        <p:grpSp>
          <p:nvGrpSpPr>
            <p:cNvPr id="21" name="Group 20">
              <a:extLst>
                <a:ext uri="{FF2B5EF4-FFF2-40B4-BE49-F238E27FC236}">
                  <a16:creationId xmlns:a16="http://schemas.microsoft.com/office/drawing/2014/main" id="{1C0D95F0-B01B-40F2-B731-81D20042CE0B}"/>
                </a:ext>
              </a:extLst>
            </p:cNvPr>
            <p:cNvGrpSpPr/>
            <p:nvPr/>
          </p:nvGrpSpPr>
          <p:grpSpPr>
            <a:xfrm>
              <a:off x="5092505" y="1828800"/>
              <a:ext cx="1603717" cy="745588"/>
              <a:chOff x="576776" y="2138289"/>
              <a:chExt cx="1603717" cy="745588"/>
            </a:xfrm>
            <a:grpFill/>
          </p:grpSpPr>
          <p:grpSp>
            <p:nvGrpSpPr>
              <p:cNvPr id="22" name="Group 21">
                <a:extLst>
                  <a:ext uri="{FF2B5EF4-FFF2-40B4-BE49-F238E27FC236}">
                    <a16:creationId xmlns:a16="http://schemas.microsoft.com/office/drawing/2014/main" id="{60382983-219A-4949-ABD1-211A4BBD3838}"/>
                  </a:ext>
                </a:extLst>
              </p:cNvPr>
              <p:cNvGrpSpPr/>
              <p:nvPr/>
            </p:nvGrpSpPr>
            <p:grpSpPr>
              <a:xfrm>
                <a:off x="576776" y="2138289"/>
                <a:ext cx="872197" cy="745588"/>
                <a:chOff x="815926" y="1237957"/>
                <a:chExt cx="872197" cy="745588"/>
              </a:xfrm>
              <a:grpFill/>
            </p:grpSpPr>
            <p:sp>
              <p:nvSpPr>
                <p:cNvPr id="26" name="Rectangle 25">
                  <a:extLst>
                    <a:ext uri="{FF2B5EF4-FFF2-40B4-BE49-F238E27FC236}">
                      <a16:creationId xmlns:a16="http://schemas.microsoft.com/office/drawing/2014/main" id="{D576CA40-7F80-49E4-BAAB-B85D08B8F128}"/>
                    </a:ext>
                  </a:extLst>
                </p:cNvPr>
                <p:cNvSpPr/>
                <p:nvPr/>
              </p:nvSpPr>
              <p:spPr>
                <a:xfrm>
                  <a:off x="815926" y="1237957"/>
                  <a:ext cx="731520" cy="745588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7" name="Rectangle 26">
                  <a:extLst>
                    <a:ext uri="{FF2B5EF4-FFF2-40B4-BE49-F238E27FC236}">
                      <a16:creationId xmlns:a16="http://schemas.microsoft.com/office/drawing/2014/main" id="{4FC6C7CC-359F-47DA-A034-314A9D139F37}"/>
                    </a:ext>
                  </a:extLst>
                </p:cNvPr>
                <p:cNvSpPr/>
                <p:nvPr/>
              </p:nvSpPr>
              <p:spPr>
                <a:xfrm>
                  <a:off x="1547446" y="1350498"/>
                  <a:ext cx="140677" cy="492370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23" name="Group 22">
                <a:extLst>
                  <a:ext uri="{FF2B5EF4-FFF2-40B4-BE49-F238E27FC236}">
                    <a16:creationId xmlns:a16="http://schemas.microsoft.com/office/drawing/2014/main" id="{68B89A9D-6DF7-442D-AA4D-5ED55BB0E41C}"/>
                  </a:ext>
                </a:extLst>
              </p:cNvPr>
              <p:cNvGrpSpPr/>
              <p:nvPr/>
            </p:nvGrpSpPr>
            <p:grpSpPr>
              <a:xfrm>
                <a:off x="1308296" y="2138289"/>
                <a:ext cx="872197" cy="745588"/>
                <a:chOff x="815926" y="1237957"/>
                <a:chExt cx="872197" cy="745588"/>
              </a:xfrm>
              <a:grpFill/>
            </p:grpSpPr>
            <p:sp>
              <p:nvSpPr>
                <p:cNvPr id="24" name="Rectangle 23">
                  <a:extLst>
                    <a:ext uri="{FF2B5EF4-FFF2-40B4-BE49-F238E27FC236}">
                      <a16:creationId xmlns:a16="http://schemas.microsoft.com/office/drawing/2014/main" id="{3731586E-A901-4E65-AED9-0F21DDBEFA21}"/>
                    </a:ext>
                  </a:extLst>
                </p:cNvPr>
                <p:cNvSpPr/>
                <p:nvPr/>
              </p:nvSpPr>
              <p:spPr>
                <a:xfrm>
                  <a:off x="815926" y="1237957"/>
                  <a:ext cx="731520" cy="745588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25" name="Rectangle 24">
                  <a:extLst>
                    <a:ext uri="{FF2B5EF4-FFF2-40B4-BE49-F238E27FC236}">
                      <a16:creationId xmlns:a16="http://schemas.microsoft.com/office/drawing/2014/main" id="{D6B8EEB2-0268-4612-A8ED-9B751FF806DD}"/>
                    </a:ext>
                  </a:extLst>
                </p:cNvPr>
                <p:cNvSpPr/>
                <p:nvPr/>
              </p:nvSpPr>
              <p:spPr>
                <a:xfrm>
                  <a:off x="1547446" y="1350498"/>
                  <a:ext cx="140677" cy="492370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grpSp>
          <p:nvGrpSpPr>
            <p:cNvPr id="28" name="Group 27">
              <a:extLst>
                <a:ext uri="{FF2B5EF4-FFF2-40B4-BE49-F238E27FC236}">
                  <a16:creationId xmlns:a16="http://schemas.microsoft.com/office/drawing/2014/main" id="{8FEBF10A-0339-436D-99F1-B8501306DCA5}"/>
                </a:ext>
              </a:extLst>
            </p:cNvPr>
            <p:cNvGrpSpPr/>
            <p:nvPr/>
          </p:nvGrpSpPr>
          <p:grpSpPr>
            <a:xfrm>
              <a:off x="6555545" y="1828800"/>
              <a:ext cx="2335237" cy="745588"/>
              <a:chOff x="2461847" y="1828800"/>
              <a:chExt cx="2335237" cy="745588"/>
            </a:xfrm>
            <a:grpFill/>
          </p:grpSpPr>
          <p:grpSp>
            <p:nvGrpSpPr>
              <p:cNvPr id="29" name="Group 28">
                <a:extLst>
                  <a:ext uri="{FF2B5EF4-FFF2-40B4-BE49-F238E27FC236}">
                    <a16:creationId xmlns:a16="http://schemas.microsoft.com/office/drawing/2014/main" id="{FF323F7E-55DD-4B6B-AA91-9148D637E854}"/>
                  </a:ext>
                </a:extLst>
              </p:cNvPr>
              <p:cNvGrpSpPr/>
              <p:nvPr/>
            </p:nvGrpSpPr>
            <p:grpSpPr>
              <a:xfrm>
                <a:off x="2461847" y="1828800"/>
                <a:ext cx="872197" cy="745588"/>
                <a:chOff x="815926" y="1237957"/>
                <a:chExt cx="872197" cy="745588"/>
              </a:xfrm>
              <a:grpFill/>
            </p:grpSpPr>
            <p:sp>
              <p:nvSpPr>
                <p:cNvPr id="36" name="Rectangle 35">
                  <a:extLst>
                    <a:ext uri="{FF2B5EF4-FFF2-40B4-BE49-F238E27FC236}">
                      <a16:creationId xmlns:a16="http://schemas.microsoft.com/office/drawing/2014/main" id="{F4255FE0-6757-4FEE-A5CB-C4F94080B480}"/>
                    </a:ext>
                  </a:extLst>
                </p:cNvPr>
                <p:cNvSpPr/>
                <p:nvPr/>
              </p:nvSpPr>
              <p:spPr>
                <a:xfrm>
                  <a:off x="815926" y="1237957"/>
                  <a:ext cx="731520" cy="745588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7" name="Rectangle 36">
                  <a:extLst>
                    <a:ext uri="{FF2B5EF4-FFF2-40B4-BE49-F238E27FC236}">
                      <a16:creationId xmlns:a16="http://schemas.microsoft.com/office/drawing/2014/main" id="{833412D5-D937-4B23-AB46-017E9A074CD5}"/>
                    </a:ext>
                  </a:extLst>
                </p:cNvPr>
                <p:cNvSpPr/>
                <p:nvPr/>
              </p:nvSpPr>
              <p:spPr>
                <a:xfrm>
                  <a:off x="1547446" y="1350498"/>
                  <a:ext cx="140677" cy="492370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30" name="Group 29">
                <a:extLst>
                  <a:ext uri="{FF2B5EF4-FFF2-40B4-BE49-F238E27FC236}">
                    <a16:creationId xmlns:a16="http://schemas.microsoft.com/office/drawing/2014/main" id="{C7082431-6E5B-4904-A410-852E445398E5}"/>
                  </a:ext>
                </a:extLst>
              </p:cNvPr>
              <p:cNvGrpSpPr/>
              <p:nvPr/>
            </p:nvGrpSpPr>
            <p:grpSpPr>
              <a:xfrm>
                <a:off x="3193367" y="1828800"/>
                <a:ext cx="872197" cy="745588"/>
                <a:chOff x="815926" y="1237957"/>
                <a:chExt cx="872197" cy="745588"/>
              </a:xfrm>
              <a:grpFill/>
            </p:grpSpPr>
            <p:sp>
              <p:nvSpPr>
                <p:cNvPr id="34" name="Rectangle 33">
                  <a:extLst>
                    <a:ext uri="{FF2B5EF4-FFF2-40B4-BE49-F238E27FC236}">
                      <a16:creationId xmlns:a16="http://schemas.microsoft.com/office/drawing/2014/main" id="{927C152D-1B7B-413B-9652-1C80E08CCC9E}"/>
                    </a:ext>
                  </a:extLst>
                </p:cNvPr>
                <p:cNvSpPr/>
                <p:nvPr/>
              </p:nvSpPr>
              <p:spPr>
                <a:xfrm>
                  <a:off x="815926" y="1237957"/>
                  <a:ext cx="731520" cy="745588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5" name="Rectangle 34">
                  <a:extLst>
                    <a:ext uri="{FF2B5EF4-FFF2-40B4-BE49-F238E27FC236}">
                      <a16:creationId xmlns:a16="http://schemas.microsoft.com/office/drawing/2014/main" id="{989984DD-E5A7-4B76-95DB-0F80C67A6B2E}"/>
                    </a:ext>
                  </a:extLst>
                </p:cNvPr>
                <p:cNvSpPr/>
                <p:nvPr/>
              </p:nvSpPr>
              <p:spPr>
                <a:xfrm>
                  <a:off x="1547446" y="1350498"/>
                  <a:ext cx="140677" cy="492370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31" name="Group 30">
                <a:extLst>
                  <a:ext uri="{FF2B5EF4-FFF2-40B4-BE49-F238E27FC236}">
                    <a16:creationId xmlns:a16="http://schemas.microsoft.com/office/drawing/2014/main" id="{B91BB79F-3F9A-43C6-8F15-75B1B8D7BF0F}"/>
                  </a:ext>
                </a:extLst>
              </p:cNvPr>
              <p:cNvGrpSpPr/>
              <p:nvPr/>
            </p:nvGrpSpPr>
            <p:grpSpPr>
              <a:xfrm>
                <a:off x="3924887" y="1828800"/>
                <a:ext cx="872197" cy="745588"/>
                <a:chOff x="815926" y="1237957"/>
                <a:chExt cx="872197" cy="745588"/>
              </a:xfrm>
              <a:grpFill/>
            </p:grpSpPr>
            <p:sp>
              <p:nvSpPr>
                <p:cNvPr id="32" name="Rectangle 31">
                  <a:extLst>
                    <a:ext uri="{FF2B5EF4-FFF2-40B4-BE49-F238E27FC236}">
                      <a16:creationId xmlns:a16="http://schemas.microsoft.com/office/drawing/2014/main" id="{E255B7EC-7EE4-4D8C-9D32-D260493D7C37}"/>
                    </a:ext>
                  </a:extLst>
                </p:cNvPr>
                <p:cNvSpPr/>
                <p:nvPr/>
              </p:nvSpPr>
              <p:spPr>
                <a:xfrm>
                  <a:off x="815926" y="1237957"/>
                  <a:ext cx="731520" cy="745588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  <p:sp>
              <p:nvSpPr>
                <p:cNvPr id="33" name="Rectangle 32">
                  <a:extLst>
                    <a:ext uri="{FF2B5EF4-FFF2-40B4-BE49-F238E27FC236}">
                      <a16:creationId xmlns:a16="http://schemas.microsoft.com/office/drawing/2014/main" id="{F8895C5F-ED77-4C2D-99C6-3B8A9C4193C7}"/>
                    </a:ext>
                  </a:extLst>
                </p:cNvPr>
                <p:cNvSpPr/>
                <p:nvPr/>
              </p:nvSpPr>
              <p:spPr>
                <a:xfrm>
                  <a:off x="1547446" y="1350498"/>
                  <a:ext cx="140677" cy="492370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</p:grpSp>
      <p:grpSp>
        <p:nvGrpSpPr>
          <p:cNvPr id="67" name="Group 66">
            <a:extLst>
              <a:ext uri="{FF2B5EF4-FFF2-40B4-BE49-F238E27FC236}">
                <a16:creationId xmlns:a16="http://schemas.microsoft.com/office/drawing/2014/main" id="{C916BF7F-5B2B-45F6-9DD0-4E8A31388A15}"/>
              </a:ext>
            </a:extLst>
          </p:cNvPr>
          <p:cNvGrpSpPr/>
          <p:nvPr/>
        </p:nvGrpSpPr>
        <p:grpSpPr>
          <a:xfrm>
            <a:off x="562708" y="3570068"/>
            <a:ext cx="4933605" cy="613806"/>
            <a:chOff x="295422" y="5739618"/>
            <a:chExt cx="5992837" cy="745588"/>
          </a:xfrm>
        </p:grpSpPr>
        <p:grpSp>
          <p:nvGrpSpPr>
            <p:cNvPr id="39" name="Group 38">
              <a:extLst>
                <a:ext uri="{FF2B5EF4-FFF2-40B4-BE49-F238E27FC236}">
                  <a16:creationId xmlns:a16="http://schemas.microsoft.com/office/drawing/2014/main" id="{72A99CE8-1711-4164-8F44-DB07FC00E16A}"/>
                </a:ext>
              </a:extLst>
            </p:cNvPr>
            <p:cNvGrpSpPr/>
            <p:nvPr/>
          </p:nvGrpSpPr>
          <p:grpSpPr>
            <a:xfrm>
              <a:off x="295422" y="5739618"/>
              <a:ext cx="2335237" cy="745588"/>
              <a:chOff x="2461847" y="1828800"/>
              <a:chExt cx="2335237" cy="745588"/>
            </a:xfrm>
          </p:grpSpPr>
          <p:grpSp>
            <p:nvGrpSpPr>
              <p:cNvPr id="40" name="Group 39">
                <a:extLst>
                  <a:ext uri="{FF2B5EF4-FFF2-40B4-BE49-F238E27FC236}">
                    <a16:creationId xmlns:a16="http://schemas.microsoft.com/office/drawing/2014/main" id="{585FE8FB-19BA-4952-9352-B89D91896636}"/>
                  </a:ext>
                </a:extLst>
              </p:cNvPr>
              <p:cNvGrpSpPr/>
              <p:nvPr/>
            </p:nvGrpSpPr>
            <p:grpSpPr>
              <a:xfrm>
                <a:off x="2461847" y="1828800"/>
                <a:ext cx="872197" cy="745588"/>
                <a:chOff x="815926" y="1237957"/>
                <a:chExt cx="872197" cy="745588"/>
              </a:xfrm>
              <a:solidFill>
                <a:srgbClr val="00B0F0"/>
              </a:solidFill>
            </p:grpSpPr>
            <p:sp>
              <p:nvSpPr>
                <p:cNvPr id="47" name="Rectangle 46">
                  <a:extLst>
                    <a:ext uri="{FF2B5EF4-FFF2-40B4-BE49-F238E27FC236}">
                      <a16:creationId xmlns:a16="http://schemas.microsoft.com/office/drawing/2014/main" id="{0683C333-5CBC-4EE8-9A09-BE79E88F875A}"/>
                    </a:ext>
                  </a:extLst>
                </p:cNvPr>
                <p:cNvSpPr/>
                <p:nvPr/>
              </p:nvSpPr>
              <p:spPr>
                <a:xfrm>
                  <a:off x="815926" y="1237957"/>
                  <a:ext cx="731520" cy="745588"/>
                </a:xfrm>
                <a:prstGeom prst="rect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>
                    <a:highlight>
                      <a:srgbClr val="FFFF00"/>
                    </a:highlight>
                  </a:endParaRPr>
                </a:p>
              </p:txBody>
            </p:sp>
            <p:sp>
              <p:nvSpPr>
                <p:cNvPr id="48" name="Rectangle 47">
                  <a:extLst>
                    <a:ext uri="{FF2B5EF4-FFF2-40B4-BE49-F238E27FC236}">
                      <a16:creationId xmlns:a16="http://schemas.microsoft.com/office/drawing/2014/main" id="{2FC32443-3BFA-4ECF-9744-D5550C5F882F}"/>
                    </a:ext>
                  </a:extLst>
                </p:cNvPr>
                <p:cNvSpPr/>
                <p:nvPr/>
              </p:nvSpPr>
              <p:spPr>
                <a:xfrm>
                  <a:off x="1547446" y="1350498"/>
                  <a:ext cx="140677" cy="492370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41" name="Group 40">
                <a:extLst>
                  <a:ext uri="{FF2B5EF4-FFF2-40B4-BE49-F238E27FC236}">
                    <a16:creationId xmlns:a16="http://schemas.microsoft.com/office/drawing/2014/main" id="{BB8049D0-2D7B-424E-8C7C-25F9D0A2C383}"/>
                  </a:ext>
                </a:extLst>
              </p:cNvPr>
              <p:cNvGrpSpPr/>
              <p:nvPr/>
            </p:nvGrpSpPr>
            <p:grpSpPr>
              <a:xfrm>
                <a:off x="3193367" y="1828800"/>
                <a:ext cx="872197" cy="745588"/>
                <a:chOff x="815926" y="1237957"/>
                <a:chExt cx="872197" cy="745588"/>
              </a:xfrm>
              <a:solidFill>
                <a:srgbClr val="00B0F0"/>
              </a:solidFill>
            </p:grpSpPr>
            <p:sp>
              <p:nvSpPr>
                <p:cNvPr id="45" name="Rectangle 44">
                  <a:extLst>
                    <a:ext uri="{FF2B5EF4-FFF2-40B4-BE49-F238E27FC236}">
                      <a16:creationId xmlns:a16="http://schemas.microsoft.com/office/drawing/2014/main" id="{6C3509A2-97F8-4A8C-B256-7A8D95EBBAB5}"/>
                    </a:ext>
                  </a:extLst>
                </p:cNvPr>
                <p:cNvSpPr/>
                <p:nvPr/>
              </p:nvSpPr>
              <p:spPr>
                <a:xfrm>
                  <a:off x="815926" y="1237957"/>
                  <a:ext cx="731520" cy="745588"/>
                </a:xfrm>
                <a:prstGeom prst="rect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>
                    <a:highlight>
                      <a:srgbClr val="FFFF00"/>
                    </a:highlight>
                  </a:endParaRPr>
                </a:p>
              </p:txBody>
            </p:sp>
            <p:sp>
              <p:nvSpPr>
                <p:cNvPr id="46" name="Rectangle 45">
                  <a:extLst>
                    <a:ext uri="{FF2B5EF4-FFF2-40B4-BE49-F238E27FC236}">
                      <a16:creationId xmlns:a16="http://schemas.microsoft.com/office/drawing/2014/main" id="{7BE705A1-1E13-4F24-95A9-0BB8F1692694}"/>
                    </a:ext>
                  </a:extLst>
                </p:cNvPr>
                <p:cNvSpPr/>
                <p:nvPr/>
              </p:nvSpPr>
              <p:spPr>
                <a:xfrm>
                  <a:off x="1547446" y="1350498"/>
                  <a:ext cx="140677" cy="492370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  <p:grpSp>
            <p:nvGrpSpPr>
              <p:cNvPr id="42" name="Group 41">
                <a:extLst>
                  <a:ext uri="{FF2B5EF4-FFF2-40B4-BE49-F238E27FC236}">
                    <a16:creationId xmlns:a16="http://schemas.microsoft.com/office/drawing/2014/main" id="{B021F1B2-9362-4020-B29A-DA5ABBF626C2}"/>
                  </a:ext>
                </a:extLst>
              </p:cNvPr>
              <p:cNvGrpSpPr/>
              <p:nvPr/>
            </p:nvGrpSpPr>
            <p:grpSpPr>
              <a:xfrm>
                <a:off x="3924887" y="1828800"/>
                <a:ext cx="872197" cy="745588"/>
                <a:chOff x="815926" y="1237957"/>
                <a:chExt cx="872197" cy="745588"/>
              </a:xfrm>
              <a:solidFill>
                <a:srgbClr val="00B0F0"/>
              </a:solidFill>
            </p:grpSpPr>
            <p:sp>
              <p:nvSpPr>
                <p:cNvPr id="43" name="Rectangle 42">
                  <a:extLst>
                    <a:ext uri="{FF2B5EF4-FFF2-40B4-BE49-F238E27FC236}">
                      <a16:creationId xmlns:a16="http://schemas.microsoft.com/office/drawing/2014/main" id="{BD1903DD-DB74-485E-B1B3-FD07201871E8}"/>
                    </a:ext>
                  </a:extLst>
                </p:cNvPr>
                <p:cNvSpPr/>
                <p:nvPr/>
              </p:nvSpPr>
              <p:spPr>
                <a:xfrm>
                  <a:off x="815926" y="1237957"/>
                  <a:ext cx="731520" cy="745588"/>
                </a:xfrm>
                <a:prstGeom prst="rect">
                  <a:avLst/>
                </a:prstGeom>
                <a:solidFill>
                  <a:srgbClr val="FFFF00"/>
                </a:solidFill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>
                    <a:highlight>
                      <a:srgbClr val="FFFF00"/>
                    </a:highlight>
                  </a:endParaRPr>
                </a:p>
              </p:txBody>
            </p:sp>
            <p:sp>
              <p:nvSpPr>
                <p:cNvPr id="44" name="Rectangle 43">
                  <a:extLst>
                    <a:ext uri="{FF2B5EF4-FFF2-40B4-BE49-F238E27FC236}">
                      <a16:creationId xmlns:a16="http://schemas.microsoft.com/office/drawing/2014/main" id="{632AD8E6-91CE-40E2-87AC-ECB9C69A0ACB}"/>
                    </a:ext>
                  </a:extLst>
                </p:cNvPr>
                <p:cNvSpPr/>
                <p:nvPr/>
              </p:nvSpPr>
              <p:spPr>
                <a:xfrm>
                  <a:off x="1547446" y="1350498"/>
                  <a:ext cx="140677" cy="492370"/>
                </a:xfrm>
                <a:prstGeom prst="rect">
                  <a:avLst/>
                </a:prstGeom>
                <a:grpFill/>
                <a:ln w="28575">
                  <a:solidFill>
                    <a:schemeClr val="tx1"/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NZ"/>
                </a:p>
              </p:txBody>
            </p:sp>
          </p:grpSp>
        </p:grpSp>
        <p:grpSp>
          <p:nvGrpSpPr>
            <p:cNvPr id="49" name="Group 48">
              <a:extLst>
                <a:ext uri="{FF2B5EF4-FFF2-40B4-BE49-F238E27FC236}">
                  <a16:creationId xmlns:a16="http://schemas.microsoft.com/office/drawing/2014/main" id="{EBD42F36-6EBA-4E95-8550-082A3B067B18}"/>
                </a:ext>
              </a:extLst>
            </p:cNvPr>
            <p:cNvGrpSpPr/>
            <p:nvPr/>
          </p:nvGrpSpPr>
          <p:grpSpPr>
            <a:xfrm>
              <a:off x="2489982" y="5739618"/>
              <a:ext cx="3798277" cy="745588"/>
              <a:chOff x="5092505" y="1828800"/>
              <a:chExt cx="3798277" cy="745588"/>
            </a:xfrm>
          </p:grpSpPr>
          <p:grpSp>
            <p:nvGrpSpPr>
              <p:cNvPr id="50" name="Group 49">
                <a:extLst>
                  <a:ext uri="{FF2B5EF4-FFF2-40B4-BE49-F238E27FC236}">
                    <a16:creationId xmlns:a16="http://schemas.microsoft.com/office/drawing/2014/main" id="{EF29890E-7EF9-41AA-BBD6-ED902D58FF8E}"/>
                  </a:ext>
                </a:extLst>
              </p:cNvPr>
              <p:cNvGrpSpPr/>
              <p:nvPr/>
            </p:nvGrpSpPr>
            <p:grpSpPr>
              <a:xfrm>
                <a:off x="5092505" y="1828800"/>
                <a:ext cx="1603717" cy="745588"/>
                <a:chOff x="576776" y="2138289"/>
                <a:chExt cx="1603717" cy="745588"/>
              </a:xfrm>
            </p:grpSpPr>
            <p:grpSp>
              <p:nvGrpSpPr>
                <p:cNvPr id="61" name="Group 60">
                  <a:extLst>
                    <a:ext uri="{FF2B5EF4-FFF2-40B4-BE49-F238E27FC236}">
                      <a16:creationId xmlns:a16="http://schemas.microsoft.com/office/drawing/2014/main" id="{AAD955EC-9804-43C9-9184-679D5DA1741F}"/>
                    </a:ext>
                  </a:extLst>
                </p:cNvPr>
                <p:cNvGrpSpPr/>
                <p:nvPr/>
              </p:nvGrpSpPr>
              <p:grpSpPr>
                <a:xfrm>
                  <a:off x="576776" y="2138289"/>
                  <a:ext cx="872197" cy="745588"/>
                  <a:chOff x="815926" y="1237957"/>
                  <a:chExt cx="872197" cy="745588"/>
                </a:xfrm>
                <a:solidFill>
                  <a:srgbClr val="FFFF00"/>
                </a:solidFill>
              </p:grpSpPr>
              <p:sp>
                <p:nvSpPr>
                  <p:cNvPr id="65" name="Rectangle 64">
                    <a:extLst>
                      <a:ext uri="{FF2B5EF4-FFF2-40B4-BE49-F238E27FC236}">
                        <a16:creationId xmlns:a16="http://schemas.microsoft.com/office/drawing/2014/main" id="{EF551C37-1416-4B70-AC34-35B8F831BE84}"/>
                      </a:ext>
                    </a:extLst>
                  </p:cNvPr>
                  <p:cNvSpPr/>
                  <p:nvPr/>
                </p:nvSpPr>
                <p:spPr>
                  <a:xfrm>
                    <a:off x="815926" y="1237957"/>
                    <a:ext cx="731520" cy="745588"/>
                  </a:xfrm>
                  <a:prstGeom prst="rect">
                    <a:avLst/>
                  </a:prstGeom>
                  <a:solidFill>
                    <a:srgbClr val="00B0F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66" name="Rectangle 65">
                    <a:extLst>
                      <a:ext uri="{FF2B5EF4-FFF2-40B4-BE49-F238E27FC236}">
                        <a16:creationId xmlns:a16="http://schemas.microsoft.com/office/drawing/2014/main" id="{F3F5255F-B232-4F35-91B2-3C00DBF218B2}"/>
                      </a:ext>
                    </a:extLst>
                  </p:cNvPr>
                  <p:cNvSpPr/>
                  <p:nvPr/>
                </p:nvSpPr>
                <p:spPr>
                  <a:xfrm>
                    <a:off x="1547446" y="1350498"/>
                    <a:ext cx="140677" cy="492370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62" name="Group 61">
                  <a:extLst>
                    <a:ext uri="{FF2B5EF4-FFF2-40B4-BE49-F238E27FC236}">
                      <a16:creationId xmlns:a16="http://schemas.microsoft.com/office/drawing/2014/main" id="{B0B65718-B920-4EC3-9386-DE582558814F}"/>
                    </a:ext>
                  </a:extLst>
                </p:cNvPr>
                <p:cNvGrpSpPr/>
                <p:nvPr/>
              </p:nvGrpSpPr>
              <p:grpSpPr>
                <a:xfrm>
                  <a:off x="1308296" y="2138289"/>
                  <a:ext cx="872197" cy="745588"/>
                  <a:chOff x="815926" y="1237957"/>
                  <a:chExt cx="872197" cy="745588"/>
                </a:xfrm>
                <a:solidFill>
                  <a:srgbClr val="FFFF00"/>
                </a:solidFill>
              </p:grpSpPr>
              <p:sp>
                <p:nvSpPr>
                  <p:cNvPr id="63" name="Rectangle 62">
                    <a:extLst>
                      <a:ext uri="{FF2B5EF4-FFF2-40B4-BE49-F238E27FC236}">
                        <a16:creationId xmlns:a16="http://schemas.microsoft.com/office/drawing/2014/main" id="{63E5509E-44F3-4932-A5A8-159A849D0B69}"/>
                      </a:ext>
                    </a:extLst>
                  </p:cNvPr>
                  <p:cNvSpPr/>
                  <p:nvPr/>
                </p:nvSpPr>
                <p:spPr>
                  <a:xfrm>
                    <a:off x="815926" y="1237957"/>
                    <a:ext cx="731520" cy="745588"/>
                  </a:xfrm>
                  <a:prstGeom prst="rect">
                    <a:avLst/>
                  </a:prstGeom>
                  <a:solidFill>
                    <a:srgbClr val="00B0F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64" name="Rectangle 63">
                    <a:extLst>
                      <a:ext uri="{FF2B5EF4-FFF2-40B4-BE49-F238E27FC236}">
                        <a16:creationId xmlns:a16="http://schemas.microsoft.com/office/drawing/2014/main" id="{023CD15D-8F2C-4F54-89D0-8556DE5C6B20}"/>
                      </a:ext>
                    </a:extLst>
                  </p:cNvPr>
                  <p:cNvSpPr/>
                  <p:nvPr/>
                </p:nvSpPr>
                <p:spPr>
                  <a:xfrm>
                    <a:off x="1547446" y="1350498"/>
                    <a:ext cx="140677" cy="492370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51" name="Group 50">
                <a:extLst>
                  <a:ext uri="{FF2B5EF4-FFF2-40B4-BE49-F238E27FC236}">
                    <a16:creationId xmlns:a16="http://schemas.microsoft.com/office/drawing/2014/main" id="{F68B1B86-6682-4591-9F02-A77898C6CF09}"/>
                  </a:ext>
                </a:extLst>
              </p:cNvPr>
              <p:cNvGrpSpPr/>
              <p:nvPr/>
            </p:nvGrpSpPr>
            <p:grpSpPr>
              <a:xfrm>
                <a:off x="6555545" y="1828800"/>
                <a:ext cx="2335237" cy="745588"/>
                <a:chOff x="2461847" y="1828800"/>
                <a:chExt cx="2335237" cy="745588"/>
              </a:xfrm>
            </p:grpSpPr>
            <p:grpSp>
              <p:nvGrpSpPr>
                <p:cNvPr id="52" name="Group 51">
                  <a:extLst>
                    <a:ext uri="{FF2B5EF4-FFF2-40B4-BE49-F238E27FC236}">
                      <a16:creationId xmlns:a16="http://schemas.microsoft.com/office/drawing/2014/main" id="{625AAA6B-EB0C-45BA-B5C6-53B50A5BAA3E}"/>
                    </a:ext>
                  </a:extLst>
                </p:cNvPr>
                <p:cNvGrpSpPr/>
                <p:nvPr/>
              </p:nvGrpSpPr>
              <p:grpSpPr>
                <a:xfrm>
                  <a:off x="2461847" y="1828800"/>
                  <a:ext cx="872197" cy="745588"/>
                  <a:chOff x="815926" y="1237957"/>
                  <a:chExt cx="872197" cy="745588"/>
                </a:xfrm>
                <a:solidFill>
                  <a:srgbClr val="00B0F0"/>
                </a:solidFill>
              </p:grpSpPr>
              <p:sp>
                <p:nvSpPr>
                  <p:cNvPr id="59" name="Rectangle 58">
                    <a:extLst>
                      <a:ext uri="{FF2B5EF4-FFF2-40B4-BE49-F238E27FC236}">
                        <a16:creationId xmlns:a16="http://schemas.microsoft.com/office/drawing/2014/main" id="{3DB27D75-C731-4CF2-9AA6-F758B5B3E156}"/>
                      </a:ext>
                    </a:extLst>
                  </p:cNvPr>
                  <p:cNvSpPr/>
                  <p:nvPr/>
                </p:nvSpPr>
                <p:spPr>
                  <a:xfrm>
                    <a:off x="815926" y="1237957"/>
                    <a:ext cx="731520" cy="745588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60" name="Rectangle 59">
                    <a:extLst>
                      <a:ext uri="{FF2B5EF4-FFF2-40B4-BE49-F238E27FC236}">
                        <a16:creationId xmlns:a16="http://schemas.microsoft.com/office/drawing/2014/main" id="{F96D3ECE-4F0D-40A5-94C9-89AEF23D6F59}"/>
                      </a:ext>
                    </a:extLst>
                  </p:cNvPr>
                  <p:cNvSpPr/>
                  <p:nvPr/>
                </p:nvSpPr>
                <p:spPr>
                  <a:xfrm>
                    <a:off x="1547446" y="1350498"/>
                    <a:ext cx="140677" cy="492370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53" name="Group 52">
                  <a:extLst>
                    <a:ext uri="{FF2B5EF4-FFF2-40B4-BE49-F238E27FC236}">
                      <a16:creationId xmlns:a16="http://schemas.microsoft.com/office/drawing/2014/main" id="{BBF1226E-3F1C-41F2-BE9B-60160E13E56F}"/>
                    </a:ext>
                  </a:extLst>
                </p:cNvPr>
                <p:cNvGrpSpPr/>
                <p:nvPr/>
              </p:nvGrpSpPr>
              <p:grpSpPr>
                <a:xfrm>
                  <a:off x="3193367" y="1828800"/>
                  <a:ext cx="872197" cy="745588"/>
                  <a:chOff x="815926" y="1237957"/>
                  <a:chExt cx="872197" cy="745588"/>
                </a:xfrm>
                <a:solidFill>
                  <a:srgbClr val="00B0F0"/>
                </a:solidFill>
              </p:grpSpPr>
              <p:sp>
                <p:nvSpPr>
                  <p:cNvPr id="57" name="Rectangle 56">
                    <a:extLst>
                      <a:ext uri="{FF2B5EF4-FFF2-40B4-BE49-F238E27FC236}">
                        <a16:creationId xmlns:a16="http://schemas.microsoft.com/office/drawing/2014/main" id="{E0E15E57-0A93-4F58-AEDE-8F1FE6DC9641}"/>
                      </a:ext>
                    </a:extLst>
                  </p:cNvPr>
                  <p:cNvSpPr/>
                  <p:nvPr/>
                </p:nvSpPr>
                <p:spPr>
                  <a:xfrm>
                    <a:off x="815926" y="1237957"/>
                    <a:ext cx="731520" cy="745588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58" name="Rectangle 57">
                    <a:extLst>
                      <a:ext uri="{FF2B5EF4-FFF2-40B4-BE49-F238E27FC236}">
                        <a16:creationId xmlns:a16="http://schemas.microsoft.com/office/drawing/2014/main" id="{ECE21E88-A7B9-4FCA-8FB4-7D007D3A031D}"/>
                      </a:ext>
                    </a:extLst>
                  </p:cNvPr>
                  <p:cNvSpPr/>
                  <p:nvPr/>
                </p:nvSpPr>
                <p:spPr>
                  <a:xfrm>
                    <a:off x="1547446" y="1350498"/>
                    <a:ext cx="140677" cy="492370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54" name="Group 53">
                  <a:extLst>
                    <a:ext uri="{FF2B5EF4-FFF2-40B4-BE49-F238E27FC236}">
                      <a16:creationId xmlns:a16="http://schemas.microsoft.com/office/drawing/2014/main" id="{AAE16266-AC59-4719-970D-5A32EFA7D233}"/>
                    </a:ext>
                  </a:extLst>
                </p:cNvPr>
                <p:cNvGrpSpPr/>
                <p:nvPr/>
              </p:nvGrpSpPr>
              <p:grpSpPr>
                <a:xfrm>
                  <a:off x="3924887" y="1828800"/>
                  <a:ext cx="872197" cy="745588"/>
                  <a:chOff x="815926" y="1237957"/>
                  <a:chExt cx="872197" cy="745588"/>
                </a:xfrm>
                <a:solidFill>
                  <a:srgbClr val="00B0F0"/>
                </a:solidFill>
              </p:grpSpPr>
              <p:sp>
                <p:nvSpPr>
                  <p:cNvPr id="55" name="Rectangle 54">
                    <a:extLst>
                      <a:ext uri="{FF2B5EF4-FFF2-40B4-BE49-F238E27FC236}">
                        <a16:creationId xmlns:a16="http://schemas.microsoft.com/office/drawing/2014/main" id="{7193E6F8-0D12-460D-A409-0F38FD3E93B3}"/>
                      </a:ext>
                    </a:extLst>
                  </p:cNvPr>
                  <p:cNvSpPr/>
                  <p:nvPr/>
                </p:nvSpPr>
                <p:spPr>
                  <a:xfrm>
                    <a:off x="815926" y="1237957"/>
                    <a:ext cx="731520" cy="745588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56" name="Rectangle 55">
                    <a:extLst>
                      <a:ext uri="{FF2B5EF4-FFF2-40B4-BE49-F238E27FC236}">
                        <a16:creationId xmlns:a16="http://schemas.microsoft.com/office/drawing/2014/main" id="{606C9310-B3B2-4F64-A9C3-DD4E87A3E6EB}"/>
                      </a:ext>
                    </a:extLst>
                  </p:cNvPr>
                  <p:cNvSpPr/>
                  <p:nvPr/>
                </p:nvSpPr>
                <p:spPr>
                  <a:xfrm>
                    <a:off x="1547446" y="1350498"/>
                    <a:ext cx="140677" cy="492370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A065A6B5-1383-436B-93E3-026C2EEBB271}"/>
              </a:ext>
            </a:extLst>
          </p:cNvPr>
          <p:cNvGrpSpPr/>
          <p:nvPr/>
        </p:nvGrpSpPr>
        <p:grpSpPr>
          <a:xfrm>
            <a:off x="574289" y="4515864"/>
            <a:ext cx="7944725" cy="613806"/>
            <a:chOff x="295421" y="4577857"/>
            <a:chExt cx="9650436" cy="745588"/>
          </a:xfrm>
        </p:grpSpPr>
        <p:grpSp>
          <p:nvGrpSpPr>
            <p:cNvPr id="97" name="Group 96">
              <a:extLst>
                <a:ext uri="{FF2B5EF4-FFF2-40B4-BE49-F238E27FC236}">
                  <a16:creationId xmlns:a16="http://schemas.microsoft.com/office/drawing/2014/main" id="{6C59E7B4-1EA4-43FD-9CC2-10CC7DB1320A}"/>
                </a:ext>
              </a:extLst>
            </p:cNvPr>
            <p:cNvGrpSpPr/>
            <p:nvPr/>
          </p:nvGrpSpPr>
          <p:grpSpPr>
            <a:xfrm>
              <a:off x="295421" y="4577857"/>
              <a:ext cx="5992837" cy="745588"/>
              <a:chOff x="295422" y="5739618"/>
              <a:chExt cx="5992837" cy="745588"/>
            </a:xfrm>
          </p:grpSpPr>
          <p:grpSp>
            <p:nvGrpSpPr>
              <p:cNvPr id="98" name="Group 97">
                <a:extLst>
                  <a:ext uri="{FF2B5EF4-FFF2-40B4-BE49-F238E27FC236}">
                    <a16:creationId xmlns:a16="http://schemas.microsoft.com/office/drawing/2014/main" id="{C7453B92-E870-4F6A-ADC4-95F0DDE2DB18}"/>
                  </a:ext>
                </a:extLst>
              </p:cNvPr>
              <p:cNvGrpSpPr/>
              <p:nvPr/>
            </p:nvGrpSpPr>
            <p:grpSpPr>
              <a:xfrm>
                <a:off x="295422" y="5739618"/>
                <a:ext cx="2335237" cy="745588"/>
                <a:chOff x="2461847" y="1828800"/>
                <a:chExt cx="2335237" cy="745588"/>
              </a:xfrm>
            </p:grpSpPr>
            <p:grpSp>
              <p:nvGrpSpPr>
                <p:cNvPr id="117" name="Group 116">
                  <a:extLst>
                    <a:ext uri="{FF2B5EF4-FFF2-40B4-BE49-F238E27FC236}">
                      <a16:creationId xmlns:a16="http://schemas.microsoft.com/office/drawing/2014/main" id="{C2DCAEAF-6976-4A78-8E06-F782C39EFADC}"/>
                    </a:ext>
                  </a:extLst>
                </p:cNvPr>
                <p:cNvGrpSpPr/>
                <p:nvPr/>
              </p:nvGrpSpPr>
              <p:grpSpPr>
                <a:xfrm>
                  <a:off x="2461847" y="1828800"/>
                  <a:ext cx="872197" cy="745588"/>
                  <a:chOff x="815926" y="1237957"/>
                  <a:chExt cx="872197" cy="745588"/>
                </a:xfrm>
                <a:solidFill>
                  <a:srgbClr val="00B0F0"/>
                </a:solidFill>
              </p:grpSpPr>
              <p:sp>
                <p:nvSpPr>
                  <p:cNvPr id="124" name="Rectangle 123">
                    <a:extLst>
                      <a:ext uri="{FF2B5EF4-FFF2-40B4-BE49-F238E27FC236}">
                        <a16:creationId xmlns:a16="http://schemas.microsoft.com/office/drawing/2014/main" id="{BFC1A9E3-A9F7-4AF1-B440-166081FAA157}"/>
                      </a:ext>
                    </a:extLst>
                  </p:cNvPr>
                  <p:cNvSpPr/>
                  <p:nvPr/>
                </p:nvSpPr>
                <p:spPr>
                  <a:xfrm>
                    <a:off x="815926" y="1237957"/>
                    <a:ext cx="731520" cy="745588"/>
                  </a:xfrm>
                  <a:prstGeom prst="rect">
                    <a:avLst/>
                  </a:prstGeom>
                  <a:solidFill>
                    <a:srgbClr val="00B0F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>
                      <a:highlight>
                        <a:srgbClr val="FFFF00"/>
                      </a:highlight>
                    </a:endParaRPr>
                  </a:p>
                </p:txBody>
              </p:sp>
              <p:sp>
                <p:nvSpPr>
                  <p:cNvPr id="125" name="Rectangle 124">
                    <a:extLst>
                      <a:ext uri="{FF2B5EF4-FFF2-40B4-BE49-F238E27FC236}">
                        <a16:creationId xmlns:a16="http://schemas.microsoft.com/office/drawing/2014/main" id="{7F4453D4-26B3-48D1-8D3B-EF9383D1FF64}"/>
                      </a:ext>
                    </a:extLst>
                  </p:cNvPr>
                  <p:cNvSpPr/>
                  <p:nvPr/>
                </p:nvSpPr>
                <p:spPr>
                  <a:xfrm>
                    <a:off x="1547446" y="1350498"/>
                    <a:ext cx="140677" cy="492370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18" name="Group 117">
                  <a:extLst>
                    <a:ext uri="{FF2B5EF4-FFF2-40B4-BE49-F238E27FC236}">
                      <a16:creationId xmlns:a16="http://schemas.microsoft.com/office/drawing/2014/main" id="{455A4759-59FB-48D8-9C8F-BA0B38BEEAF9}"/>
                    </a:ext>
                  </a:extLst>
                </p:cNvPr>
                <p:cNvGrpSpPr/>
                <p:nvPr/>
              </p:nvGrpSpPr>
              <p:grpSpPr>
                <a:xfrm>
                  <a:off x="3193367" y="1828800"/>
                  <a:ext cx="872197" cy="745588"/>
                  <a:chOff x="815926" y="1237957"/>
                  <a:chExt cx="872197" cy="745588"/>
                </a:xfrm>
                <a:solidFill>
                  <a:srgbClr val="00B0F0"/>
                </a:solidFill>
              </p:grpSpPr>
              <p:sp>
                <p:nvSpPr>
                  <p:cNvPr id="122" name="Rectangle 121">
                    <a:extLst>
                      <a:ext uri="{FF2B5EF4-FFF2-40B4-BE49-F238E27FC236}">
                        <a16:creationId xmlns:a16="http://schemas.microsoft.com/office/drawing/2014/main" id="{BF3CBEFB-FAC8-43E3-87AE-F5A19397B2ED}"/>
                      </a:ext>
                    </a:extLst>
                  </p:cNvPr>
                  <p:cNvSpPr/>
                  <p:nvPr/>
                </p:nvSpPr>
                <p:spPr>
                  <a:xfrm>
                    <a:off x="815926" y="1237957"/>
                    <a:ext cx="731520" cy="745588"/>
                  </a:xfrm>
                  <a:prstGeom prst="rect">
                    <a:avLst/>
                  </a:prstGeom>
                  <a:solidFill>
                    <a:srgbClr val="00B0F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>
                      <a:highlight>
                        <a:srgbClr val="FFFF00"/>
                      </a:highlight>
                    </a:endParaRPr>
                  </a:p>
                </p:txBody>
              </p:sp>
              <p:sp>
                <p:nvSpPr>
                  <p:cNvPr id="123" name="Rectangle 122">
                    <a:extLst>
                      <a:ext uri="{FF2B5EF4-FFF2-40B4-BE49-F238E27FC236}">
                        <a16:creationId xmlns:a16="http://schemas.microsoft.com/office/drawing/2014/main" id="{B9E6AC3F-7698-4F65-AC09-11DB9F40F502}"/>
                      </a:ext>
                    </a:extLst>
                  </p:cNvPr>
                  <p:cNvSpPr/>
                  <p:nvPr/>
                </p:nvSpPr>
                <p:spPr>
                  <a:xfrm>
                    <a:off x="1547446" y="1350498"/>
                    <a:ext cx="140677" cy="492370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19" name="Group 118">
                  <a:extLst>
                    <a:ext uri="{FF2B5EF4-FFF2-40B4-BE49-F238E27FC236}">
                      <a16:creationId xmlns:a16="http://schemas.microsoft.com/office/drawing/2014/main" id="{D1E39D61-4DDB-4E4D-B6F0-65FB9020FB20}"/>
                    </a:ext>
                  </a:extLst>
                </p:cNvPr>
                <p:cNvGrpSpPr/>
                <p:nvPr/>
              </p:nvGrpSpPr>
              <p:grpSpPr>
                <a:xfrm>
                  <a:off x="3924887" y="1828800"/>
                  <a:ext cx="872197" cy="745588"/>
                  <a:chOff x="815926" y="1237957"/>
                  <a:chExt cx="872197" cy="745588"/>
                </a:xfrm>
                <a:solidFill>
                  <a:srgbClr val="00B0F0"/>
                </a:solidFill>
              </p:grpSpPr>
              <p:sp>
                <p:nvSpPr>
                  <p:cNvPr id="120" name="Rectangle 119">
                    <a:extLst>
                      <a:ext uri="{FF2B5EF4-FFF2-40B4-BE49-F238E27FC236}">
                        <a16:creationId xmlns:a16="http://schemas.microsoft.com/office/drawing/2014/main" id="{89AB387C-548C-429C-A153-FC9A726C562C}"/>
                      </a:ext>
                    </a:extLst>
                  </p:cNvPr>
                  <p:cNvSpPr/>
                  <p:nvPr/>
                </p:nvSpPr>
                <p:spPr>
                  <a:xfrm>
                    <a:off x="815926" y="1237957"/>
                    <a:ext cx="731520" cy="745588"/>
                  </a:xfrm>
                  <a:prstGeom prst="rect">
                    <a:avLst/>
                  </a:prstGeom>
                  <a:solidFill>
                    <a:srgbClr val="00B0F0"/>
                  </a:solidFill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>
                      <a:highlight>
                        <a:srgbClr val="FFFF00"/>
                      </a:highlight>
                    </a:endParaRPr>
                  </a:p>
                </p:txBody>
              </p:sp>
              <p:sp>
                <p:nvSpPr>
                  <p:cNvPr id="121" name="Rectangle 120">
                    <a:extLst>
                      <a:ext uri="{FF2B5EF4-FFF2-40B4-BE49-F238E27FC236}">
                        <a16:creationId xmlns:a16="http://schemas.microsoft.com/office/drawing/2014/main" id="{FFB0F473-AFD9-472B-A6F8-48A4D3C3E4C3}"/>
                      </a:ext>
                    </a:extLst>
                  </p:cNvPr>
                  <p:cNvSpPr/>
                  <p:nvPr/>
                </p:nvSpPr>
                <p:spPr>
                  <a:xfrm>
                    <a:off x="1547446" y="1350498"/>
                    <a:ext cx="140677" cy="492370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99" name="Group 98">
                <a:extLst>
                  <a:ext uri="{FF2B5EF4-FFF2-40B4-BE49-F238E27FC236}">
                    <a16:creationId xmlns:a16="http://schemas.microsoft.com/office/drawing/2014/main" id="{5B6F6C54-878D-4D6F-88A8-45FF5E484947}"/>
                  </a:ext>
                </a:extLst>
              </p:cNvPr>
              <p:cNvGrpSpPr/>
              <p:nvPr/>
            </p:nvGrpSpPr>
            <p:grpSpPr>
              <a:xfrm>
                <a:off x="2489982" y="5739618"/>
                <a:ext cx="3798277" cy="745588"/>
                <a:chOff x="5092505" y="1828800"/>
                <a:chExt cx="3798277" cy="745588"/>
              </a:xfrm>
            </p:grpSpPr>
            <p:grpSp>
              <p:nvGrpSpPr>
                <p:cNvPr id="100" name="Group 99">
                  <a:extLst>
                    <a:ext uri="{FF2B5EF4-FFF2-40B4-BE49-F238E27FC236}">
                      <a16:creationId xmlns:a16="http://schemas.microsoft.com/office/drawing/2014/main" id="{B2A398BA-6245-4B07-AB00-0AD806E1BE25}"/>
                    </a:ext>
                  </a:extLst>
                </p:cNvPr>
                <p:cNvGrpSpPr/>
                <p:nvPr/>
              </p:nvGrpSpPr>
              <p:grpSpPr>
                <a:xfrm>
                  <a:off x="5092505" y="1828800"/>
                  <a:ext cx="1603717" cy="745588"/>
                  <a:chOff x="576776" y="2138289"/>
                  <a:chExt cx="1603717" cy="745588"/>
                </a:xfrm>
              </p:grpSpPr>
              <p:grpSp>
                <p:nvGrpSpPr>
                  <p:cNvPr id="111" name="Group 110">
                    <a:extLst>
                      <a:ext uri="{FF2B5EF4-FFF2-40B4-BE49-F238E27FC236}">
                        <a16:creationId xmlns:a16="http://schemas.microsoft.com/office/drawing/2014/main" id="{113C1D3A-5E5E-49F0-96A7-B53F4E30DBC1}"/>
                      </a:ext>
                    </a:extLst>
                  </p:cNvPr>
                  <p:cNvGrpSpPr/>
                  <p:nvPr/>
                </p:nvGrpSpPr>
                <p:grpSpPr>
                  <a:xfrm>
                    <a:off x="576776" y="2138289"/>
                    <a:ext cx="872197" cy="745588"/>
                    <a:chOff x="815926" y="1237957"/>
                    <a:chExt cx="872197" cy="745588"/>
                  </a:xfrm>
                  <a:solidFill>
                    <a:srgbClr val="FFFF00"/>
                  </a:solidFill>
                </p:grpSpPr>
                <p:sp>
                  <p:nvSpPr>
                    <p:cNvPr id="115" name="Rectangle 114">
                      <a:extLst>
                        <a:ext uri="{FF2B5EF4-FFF2-40B4-BE49-F238E27FC236}">
                          <a16:creationId xmlns:a16="http://schemas.microsoft.com/office/drawing/2014/main" id="{5F0DD5AC-924F-4780-B770-189B8B6338F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15926" y="1237957"/>
                      <a:ext cx="731520" cy="745588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16" name="Rectangle 115">
                      <a:extLst>
                        <a:ext uri="{FF2B5EF4-FFF2-40B4-BE49-F238E27FC236}">
                          <a16:creationId xmlns:a16="http://schemas.microsoft.com/office/drawing/2014/main" id="{8FFFAA8D-66E4-4617-B8B2-2971EFA1CDB4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547446" y="1350498"/>
                      <a:ext cx="140677" cy="492370"/>
                    </a:xfrm>
                    <a:prstGeom prst="rect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112" name="Group 111">
                    <a:extLst>
                      <a:ext uri="{FF2B5EF4-FFF2-40B4-BE49-F238E27FC236}">
                        <a16:creationId xmlns:a16="http://schemas.microsoft.com/office/drawing/2014/main" id="{F20FC226-2B46-4645-BAC1-2D6018DAE867}"/>
                      </a:ext>
                    </a:extLst>
                  </p:cNvPr>
                  <p:cNvGrpSpPr/>
                  <p:nvPr/>
                </p:nvGrpSpPr>
                <p:grpSpPr>
                  <a:xfrm>
                    <a:off x="1308296" y="2138289"/>
                    <a:ext cx="872197" cy="745588"/>
                    <a:chOff x="815926" y="1237957"/>
                    <a:chExt cx="872197" cy="745588"/>
                  </a:xfrm>
                  <a:solidFill>
                    <a:srgbClr val="FFFF00"/>
                  </a:solidFill>
                </p:grpSpPr>
                <p:sp>
                  <p:nvSpPr>
                    <p:cNvPr id="113" name="Rectangle 112">
                      <a:extLst>
                        <a:ext uri="{FF2B5EF4-FFF2-40B4-BE49-F238E27FC236}">
                          <a16:creationId xmlns:a16="http://schemas.microsoft.com/office/drawing/2014/main" id="{AADBA6BD-3A13-4F7A-9BB3-8EDF49D9F14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15926" y="1237957"/>
                      <a:ext cx="731520" cy="745588"/>
                    </a:xfrm>
                    <a:prstGeom prst="rect">
                      <a:avLst/>
                    </a:prstGeom>
                    <a:solidFill>
                      <a:srgbClr val="00B0F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14" name="Rectangle 113">
                      <a:extLst>
                        <a:ext uri="{FF2B5EF4-FFF2-40B4-BE49-F238E27FC236}">
                          <a16:creationId xmlns:a16="http://schemas.microsoft.com/office/drawing/2014/main" id="{BD2B36C2-9EAD-49C2-8793-07150EF8AB4C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547446" y="1350498"/>
                      <a:ext cx="140677" cy="492370"/>
                    </a:xfrm>
                    <a:prstGeom prst="rect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  <p:grpSp>
              <p:nvGrpSpPr>
                <p:cNvPr id="101" name="Group 100">
                  <a:extLst>
                    <a:ext uri="{FF2B5EF4-FFF2-40B4-BE49-F238E27FC236}">
                      <a16:creationId xmlns:a16="http://schemas.microsoft.com/office/drawing/2014/main" id="{E87726A9-93C2-4DBA-95E6-1712F5736696}"/>
                    </a:ext>
                  </a:extLst>
                </p:cNvPr>
                <p:cNvGrpSpPr/>
                <p:nvPr/>
              </p:nvGrpSpPr>
              <p:grpSpPr>
                <a:xfrm>
                  <a:off x="6555545" y="1828800"/>
                  <a:ext cx="2335237" cy="745588"/>
                  <a:chOff x="2461847" y="1828800"/>
                  <a:chExt cx="2335237" cy="745588"/>
                </a:xfrm>
              </p:grpSpPr>
              <p:grpSp>
                <p:nvGrpSpPr>
                  <p:cNvPr id="102" name="Group 101">
                    <a:extLst>
                      <a:ext uri="{FF2B5EF4-FFF2-40B4-BE49-F238E27FC236}">
                        <a16:creationId xmlns:a16="http://schemas.microsoft.com/office/drawing/2014/main" id="{1860D03B-9DA8-40E8-9DC2-248DBD7A82F5}"/>
                      </a:ext>
                    </a:extLst>
                  </p:cNvPr>
                  <p:cNvGrpSpPr/>
                  <p:nvPr/>
                </p:nvGrpSpPr>
                <p:grpSpPr>
                  <a:xfrm>
                    <a:off x="2461847" y="1828800"/>
                    <a:ext cx="872197" cy="745588"/>
                    <a:chOff x="815926" y="1237957"/>
                    <a:chExt cx="872197" cy="745588"/>
                  </a:xfrm>
                  <a:solidFill>
                    <a:srgbClr val="00B0F0"/>
                  </a:solidFill>
                </p:grpSpPr>
                <p:sp>
                  <p:nvSpPr>
                    <p:cNvPr id="109" name="Rectangle 108">
                      <a:extLst>
                        <a:ext uri="{FF2B5EF4-FFF2-40B4-BE49-F238E27FC236}">
                          <a16:creationId xmlns:a16="http://schemas.microsoft.com/office/drawing/2014/main" id="{90C1392A-4E2A-4D04-A93C-234C98CD9A9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15926" y="1237957"/>
                      <a:ext cx="731520" cy="745588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10" name="Rectangle 109">
                      <a:extLst>
                        <a:ext uri="{FF2B5EF4-FFF2-40B4-BE49-F238E27FC236}">
                          <a16:creationId xmlns:a16="http://schemas.microsoft.com/office/drawing/2014/main" id="{9DA705F6-1188-483C-84B7-B41190C49976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547446" y="1350498"/>
                      <a:ext cx="140677" cy="492370"/>
                    </a:xfrm>
                    <a:prstGeom prst="rect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103" name="Group 102">
                    <a:extLst>
                      <a:ext uri="{FF2B5EF4-FFF2-40B4-BE49-F238E27FC236}">
                        <a16:creationId xmlns:a16="http://schemas.microsoft.com/office/drawing/2014/main" id="{734F4584-7892-4655-B164-C998E8FC1903}"/>
                      </a:ext>
                    </a:extLst>
                  </p:cNvPr>
                  <p:cNvGrpSpPr/>
                  <p:nvPr/>
                </p:nvGrpSpPr>
                <p:grpSpPr>
                  <a:xfrm>
                    <a:off x="3193367" y="1828800"/>
                    <a:ext cx="872197" cy="745588"/>
                    <a:chOff x="815926" y="1237957"/>
                    <a:chExt cx="872197" cy="745588"/>
                  </a:xfrm>
                  <a:solidFill>
                    <a:srgbClr val="00B0F0"/>
                  </a:solidFill>
                </p:grpSpPr>
                <p:sp>
                  <p:nvSpPr>
                    <p:cNvPr id="107" name="Rectangle 106">
                      <a:extLst>
                        <a:ext uri="{FF2B5EF4-FFF2-40B4-BE49-F238E27FC236}">
                          <a16:creationId xmlns:a16="http://schemas.microsoft.com/office/drawing/2014/main" id="{1B6CBEDF-3BE4-4E69-BB3C-09501E1CD750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15926" y="1237957"/>
                      <a:ext cx="731520" cy="745588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08" name="Rectangle 107">
                      <a:extLst>
                        <a:ext uri="{FF2B5EF4-FFF2-40B4-BE49-F238E27FC236}">
                          <a16:creationId xmlns:a16="http://schemas.microsoft.com/office/drawing/2014/main" id="{358F24B4-6D87-4C69-8979-E681E38A8D12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547446" y="1350498"/>
                      <a:ext cx="140677" cy="492370"/>
                    </a:xfrm>
                    <a:prstGeom prst="rect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  <p:grpSp>
                <p:nvGrpSpPr>
                  <p:cNvPr id="104" name="Group 103">
                    <a:extLst>
                      <a:ext uri="{FF2B5EF4-FFF2-40B4-BE49-F238E27FC236}">
                        <a16:creationId xmlns:a16="http://schemas.microsoft.com/office/drawing/2014/main" id="{2B827251-8D4D-497D-AD0E-4240DB4DAB06}"/>
                      </a:ext>
                    </a:extLst>
                  </p:cNvPr>
                  <p:cNvGrpSpPr/>
                  <p:nvPr/>
                </p:nvGrpSpPr>
                <p:grpSpPr>
                  <a:xfrm>
                    <a:off x="3924887" y="1828800"/>
                    <a:ext cx="872197" cy="745588"/>
                    <a:chOff x="815926" y="1237957"/>
                    <a:chExt cx="872197" cy="745588"/>
                  </a:xfrm>
                  <a:solidFill>
                    <a:srgbClr val="00B0F0"/>
                  </a:solidFill>
                </p:grpSpPr>
                <p:sp>
                  <p:nvSpPr>
                    <p:cNvPr id="105" name="Rectangle 104">
                      <a:extLst>
                        <a:ext uri="{FF2B5EF4-FFF2-40B4-BE49-F238E27FC236}">
                          <a16:creationId xmlns:a16="http://schemas.microsoft.com/office/drawing/2014/main" id="{360BFB14-0034-4967-90F4-A423D4651F3D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815926" y="1237957"/>
                      <a:ext cx="731520" cy="745588"/>
                    </a:xfrm>
                    <a:prstGeom prst="rect">
                      <a:avLst/>
                    </a:prstGeom>
                    <a:solidFill>
                      <a:srgbClr val="FFFF00"/>
                    </a:solidFill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  <p:sp>
                  <p:nvSpPr>
                    <p:cNvPr id="106" name="Rectangle 105">
                      <a:extLst>
                        <a:ext uri="{FF2B5EF4-FFF2-40B4-BE49-F238E27FC236}">
                          <a16:creationId xmlns:a16="http://schemas.microsoft.com/office/drawing/2014/main" id="{C982A49D-CB57-44DA-B9D2-AE5F9AA0E279}"/>
                        </a:ext>
                      </a:extLst>
                    </p:cNvPr>
                    <p:cNvSpPr/>
                    <p:nvPr/>
                  </p:nvSpPr>
                  <p:spPr>
                    <a:xfrm>
                      <a:off x="1547446" y="1350498"/>
                      <a:ext cx="140677" cy="492370"/>
                    </a:xfrm>
                    <a:prstGeom prst="rect">
                      <a:avLst/>
                    </a:prstGeom>
                    <a:grpFill/>
                    <a:ln w="28575">
                      <a:solidFill>
                        <a:schemeClr val="tx1"/>
                      </a:solidFill>
                    </a:ln>
                  </p:spPr>
                  <p:style>
                    <a:lnRef idx="2">
                      <a:schemeClr val="accent1">
                        <a:shade val="50000"/>
                      </a:schemeClr>
                    </a:lnRef>
                    <a:fillRef idx="1">
                      <a:schemeClr val="accent1"/>
                    </a:fillRef>
                    <a:effectRef idx="0">
                      <a:schemeClr val="accent1"/>
                    </a:effectRef>
                    <a:fontRef idx="minor">
                      <a:schemeClr val="lt1"/>
                    </a:fontRef>
                  </p:style>
                  <p:txBody>
                    <a:bodyPr rtlCol="0" anchor="ctr"/>
                    <a:lstStyle/>
                    <a:p>
                      <a:pPr algn="ctr"/>
                      <a:endParaRPr lang="en-NZ"/>
                    </a:p>
                  </p:txBody>
                </p:sp>
              </p:grpSp>
            </p:grpSp>
          </p:grpSp>
        </p:grpSp>
        <p:grpSp>
          <p:nvGrpSpPr>
            <p:cNvPr id="126" name="Group 125">
              <a:extLst>
                <a:ext uri="{FF2B5EF4-FFF2-40B4-BE49-F238E27FC236}">
                  <a16:creationId xmlns:a16="http://schemas.microsoft.com/office/drawing/2014/main" id="{A5F211C5-1C7A-473C-94FD-457EBAD8320C}"/>
                </a:ext>
              </a:extLst>
            </p:cNvPr>
            <p:cNvGrpSpPr/>
            <p:nvPr/>
          </p:nvGrpSpPr>
          <p:grpSpPr>
            <a:xfrm>
              <a:off x="6147580" y="4577857"/>
              <a:ext cx="3798277" cy="745588"/>
              <a:chOff x="5092505" y="1828800"/>
              <a:chExt cx="3798277" cy="745588"/>
            </a:xfrm>
            <a:solidFill>
              <a:srgbClr val="00B0F0"/>
            </a:solidFill>
          </p:grpSpPr>
          <p:grpSp>
            <p:nvGrpSpPr>
              <p:cNvPr id="127" name="Group 126">
                <a:extLst>
                  <a:ext uri="{FF2B5EF4-FFF2-40B4-BE49-F238E27FC236}">
                    <a16:creationId xmlns:a16="http://schemas.microsoft.com/office/drawing/2014/main" id="{A5E4DF95-3360-4008-A66A-C7D77E9895EA}"/>
                  </a:ext>
                </a:extLst>
              </p:cNvPr>
              <p:cNvGrpSpPr/>
              <p:nvPr/>
            </p:nvGrpSpPr>
            <p:grpSpPr>
              <a:xfrm>
                <a:off x="5092505" y="1828800"/>
                <a:ext cx="1603717" cy="745588"/>
                <a:chOff x="576776" y="2138289"/>
                <a:chExt cx="1603717" cy="745588"/>
              </a:xfrm>
              <a:grpFill/>
            </p:grpSpPr>
            <p:grpSp>
              <p:nvGrpSpPr>
                <p:cNvPr id="138" name="Group 137">
                  <a:extLst>
                    <a:ext uri="{FF2B5EF4-FFF2-40B4-BE49-F238E27FC236}">
                      <a16:creationId xmlns:a16="http://schemas.microsoft.com/office/drawing/2014/main" id="{50175221-8C83-4454-8DDE-B7219E3D5BA2}"/>
                    </a:ext>
                  </a:extLst>
                </p:cNvPr>
                <p:cNvGrpSpPr/>
                <p:nvPr/>
              </p:nvGrpSpPr>
              <p:grpSpPr>
                <a:xfrm>
                  <a:off x="576776" y="2138289"/>
                  <a:ext cx="872197" cy="745588"/>
                  <a:chOff x="815926" y="1237957"/>
                  <a:chExt cx="872197" cy="745588"/>
                </a:xfrm>
                <a:grpFill/>
              </p:grpSpPr>
              <p:sp>
                <p:nvSpPr>
                  <p:cNvPr id="142" name="Rectangle 141">
                    <a:extLst>
                      <a:ext uri="{FF2B5EF4-FFF2-40B4-BE49-F238E27FC236}">
                        <a16:creationId xmlns:a16="http://schemas.microsoft.com/office/drawing/2014/main" id="{4EE258E0-4D83-455F-802A-930B76B03404}"/>
                      </a:ext>
                    </a:extLst>
                  </p:cNvPr>
                  <p:cNvSpPr/>
                  <p:nvPr/>
                </p:nvSpPr>
                <p:spPr>
                  <a:xfrm>
                    <a:off x="815926" y="1237957"/>
                    <a:ext cx="731520" cy="745588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43" name="Rectangle 142">
                    <a:extLst>
                      <a:ext uri="{FF2B5EF4-FFF2-40B4-BE49-F238E27FC236}">
                        <a16:creationId xmlns:a16="http://schemas.microsoft.com/office/drawing/2014/main" id="{BA6874D3-04C7-49BF-BD54-6386A1267BA8}"/>
                      </a:ext>
                    </a:extLst>
                  </p:cNvPr>
                  <p:cNvSpPr/>
                  <p:nvPr/>
                </p:nvSpPr>
                <p:spPr>
                  <a:xfrm>
                    <a:off x="1547446" y="1350498"/>
                    <a:ext cx="140677" cy="492370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39" name="Group 138">
                  <a:extLst>
                    <a:ext uri="{FF2B5EF4-FFF2-40B4-BE49-F238E27FC236}">
                      <a16:creationId xmlns:a16="http://schemas.microsoft.com/office/drawing/2014/main" id="{ED6B799E-1662-4426-AD93-E7CF12D6A26C}"/>
                    </a:ext>
                  </a:extLst>
                </p:cNvPr>
                <p:cNvGrpSpPr/>
                <p:nvPr/>
              </p:nvGrpSpPr>
              <p:grpSpPr>
                <a:xfrm>
                  <a:off x="1308296" y="2138289"/>
                  <a:ext cx="872197" cy="745588"/>
                  <a:chOff x="815926" y="1237957"/>
                  <a:chExt cx="872197" cy="745588"/>
                </a:xfrm>
                <a:grpFill/>
              </p:grpSpPr>
              <p:sp>
                <p:nvSpPr>
                  <p:cNvPr id="140" name="Rectangle 139">
                    <a:extLst>
                      <a:ext uri="{FF2B5EF4-FFF2-40B4-BE49-F238E27FC236}">
                        <a16:creationId xmlns:a16="http://schemas.microsoft.com/office/drawing/2014/main" id="{791A0799-20EC-4014-8E02-B56A377D7017}"/>
                      </a:ext>
                    </a:extLst>
                  </p:cNvPr>
                  <p:cNvSpPr/>
                  <p:nvPr/>
                </p:nvSpPr>
                <p:spPr>
                  <a:xfrm>
                    <a:off x="815926" y="1237957"/>
                    <a:ext cx="731520" cy="745588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41" name="Rectangle 140">
                    <a:extLst>
                      <a:ext uri="{FF2B5EF4-FFF2-40B4-BE49-F238E27FC236}">
                        <a16:creationId xmlns:a16="http://schemas.microsoft.com/office/drawing/2014/main" id="{90B3B58C-3191-4E0D-AAAE-857D845256A6}"/>
                      </a:ext>
                    </a:extLst>
                  </p:cNvPr>
                  <p:cNvSpPr/>
                  <p:nvPr/>
                </p:nvSpPr>
                <p:spPr>
                  <a:xfrm>
                    <a:off x="1547446" y="1350498"/>
                    <a:ext cx="140677" cy="492370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  <p:grpSp>
            <p:nvGrpSpPr>
              <p:cNvPr id="128" name="Group 127">
                <a:extLst>
                  <a:ext uri="{FF2B5EF4-FFF2-40B4-BE49-F238E27FC236}">
                    <a16:creationId xmlns:a16="http://schemas.microsoft.com/office/drawing/2014/main" id="{02702EB3-872A-4496-852A-4970AF676AD0}"/>
                  </a:ext>
                </a:extLst>
              </p:cNvPr>
              <p:cNvGrpSpPr/>
              <p:nvPr/>
            </p:nvGrpSpPr>
            <p:grpSpPr>
              <a:xfrm>
                <a:off x="6555545" y="1828800"/>
                <a:ext cx="2335237" cy="745588"/>
                <a:chOff x="2461847" y="1828800"/>
                <a:chExt cx="2335237" cy="745588"/>
              </a:xfrm>
              <a:grpFill/>
            </p:grpSpPr>
            <p:grpSp>
              <p:nvGrpSpPr>
                <p:cNvPr id="129" name="Group 128">
                  <a:extLst>
                    <a:ext uri="{FF2B5EF4-FFF2-40B4-BE49-F238E27FC236}">
                      <a16:creationId xmlns:a16="http://schemas.microsoft.com/office/drawing/2014/main" id="{C6D23B6E-DD46-45DE-8D9B-7F68E2B9C84A}"/>
                    </a:ext>
                  </a:extLst>
                </p:cNvPr>
                <p:cNvGrpSpPr/>
                <p:nvPr/>
              </p:nvGrpSpPr>
              <p:grpSpPr>
                <a:xfrm>
                  <a:off x="2461847" y="1828800"/>
                  <a:ext cx="872197" cy="745588"/>
                  <a:chOff x="815926" y="1237957"/>
                  <a:chExt cx="872197" cy="745588"/>
                </a:xfrm>
                <a:grpFill/>
              </p:grpSpPr>
              <p:sp>
                <p:nvSpPr>
                  <p:cNvPr id="136" name="Rectangle 135">
                    <a:extLst>
                      <a:ext uri="{FF2B5EF4-FFF2-40B4-BE49-F238E27FC236}">
                        <a16:creationId xmlns:a16="http://schemas.microsoft.com/office/drawing/2014/main" id="{C3762F7B-3843-402D-A9B1-22BD93EAA9B9}"/>
                      </a:ext>
                    </a:extLst>
                  </p:cNvPr>
                  <p:cNvSpPr/>
                  <p:nvPr/>
                </p:nvSpPr>
                <p:spPr>
                  <a:xfrm>
                    <a:off x="815926" y="1237957"/>
                    <a:ext cx="731520" cy="745588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37" name="Rectangle 136">
                    <a:extLst>
                      <a:ext uri="{FF2B5EF4-FFF2-40B4-BE49-F238E27FC236}">
                        <a16:creationId xmlns:a16="http://schemas.microsoft.com/office/drawing/2014/main" id="{4B5F4DF2-308F-4EE3-9AB0-793A736DD861}"/>
                      </a:ext>
                    </a:extLst>
                  </p:cNvPr>
                  <p:cNvSpPr/>
                  <p:nvPr/>
                </p:nvSpPr>
                <p:spPr>
                  <a:xfrm>
                    <a:off x="1547446" y="1350498"/>
                    <a:ext cx="140677" cy="492370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30" name="Group 129">
                  <a:extLst>
                    <a:ext uri="{FF2B5EF4-FFF2-40B4-BE49-F238E27FC236}">
                      <a16:creationId xmlns:a16="http://schemas.microsoft.com/office/drawing/2014/main" id="{98FFABC5-9D34-4F51-9CD8-0E8EF7A0F88E}"/>
                    </a:ext>
                  </a:extLst>
                </p:cNvPr>
                <p:cNvGrpSpPr/>
                <p:nvPr/>
              </p:nvGrpSpPr>
              <p:grpSpPr>
                <a:xfrm>
                  <a:off x="3193367" y="1828800"/>
                  <a:ext cx="872197" cy="745588"/>
                  <a:chOff x="815926" y="1237957"/>
                  <a:chExt cx="872197" cy="745588"/>
                </a:xfrm>
                <a:grpFill/>
              </p:grpSpPr>
              <p:sp>
                <p:nvSpPr>
                  <p:cNvPr id="134" name="Rectangle 133">
                    <a:extLst>
                      <a:ext uri="{FF2B5EF4-FFF2-40B4-BE49-F238E27FC236}">
                        <a16:creationId xmlns:a16="http://schemas.microsoft.com/office/drawing/2014/main" id="{9A0DE942-781A-4F7B-B25A-2709FBBF583E}"/>
                      </a:ext>
                    </a:extLst>
                  </p:cNvPr>
                  <p:cNvSpPr/>
                  <p:nvPr/>
                </p:nvSpPr>
                <p:spPr>
                  <a:xfrm>
                    <a:off x="815926" y="1237957"/>
                    <a:ext cx="731520" cy="745588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35" name="Rectangle 134">
                    <a:extLst>
                      <a:ext uri="{FF2B5EF4-FFF2-40B4-BE49-F238E27FC236}">
                        <a16:creationId xmlns:a16="http://schemas.microsoft.com/office/drawing/2014/main" id="{E27E18D9-C7E1-470A-B518-2EE2A5C569C7}"/>
                      </a:ext>
                    </a:extLst>
                  </p:cNvPr>
                  <p:cNvSpPr/>
                  <p:nvPr/>
                </p:nvSpPr>
                <p:spPr>
                  <a:xfrm>
                    <a:off x="1547446" y="1350498"/>
                    <a:ext cx="140677" cy="492370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  <p:grpSp>
              <p:nvGrpSpPr>
                <p:cNvPr id="131" name="Group 130">
                  <a:extLst>
                    <a:ext uri="{FF2B5EF4-FFF2-40B4-BE49-F238E27FC236}">
                      <a16:creationId xmlns:a16="http://schemas.microsoft.com/office/drawing/2014/main" id="{92B9C465-10E1-4F13-8542-DEE2F6BE66FF}"/>
                    </a:ext>
                  </a:extLst>
                </p:cNvPr>
                <p:cNvGrpSpPr/>
                <p:nvPr/>
              </p:nvGrpSpPr>
              <p:grpSpPr>
                <a:xfrm>
                  <a:off x="3924887" y="1828800"/>
                  <a:ext cx="872197" cy="745588"/>
                  <a:chOff x="815926" y="1237957"/>
                  <a:chExt cx="872197" cy="745588"/>
                </a:xfrm>
                <a:grpFill/>
              </p:grpSpPr>
              <p:sp>
                <p:nvSpPr>
                  <p:cNvPr id="132" name="Rectangle 131">
                    <a:extLst>
                      <a:ext uri="{FF2B5EF4-FFF2-40B4-BE49-F238E27FC236}">
                        <a16:creationId xmlns:a16="http://schemas.microsoft.com/office/drawing/2014/main" id="{B0421FD2-B926-4046-9AD5-9BEEEBEC4881}"/>
                      </a:ext>
                    </a:extLst>
                  </p:cNvPr>
                  <p:cNvSpPr/>
                  <p:nvPr/>
                </p:nvSpPr>
                <p:spPr>
                  <a:xfrm>
                    <a:off x="815926" y="1237957"/>
                    <a:ext cx="731520" cy="745588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  <p:sp>
                <p:nvSpPr>
                  <p:cNvPr id="133" name="Rectangle 132">
                    <a:extLst>
                      <a:ext uri="{FF2B5EF4-FFF2-40B4-BE49-F238E27FC236}">
                        <a16:creationId xmlns:a16="http://schemas.microsoft.com/office/drawing/2014/main" id="{2884AEC5-1ECE-408E-BE1B-D1864AE3D9D5}"/>
                      </a:ext>
                    </a:extLst>
                  </p:cNvPr>
                  <p:cNvSpPr/>
                  <p:nvPr/>
                </p:nvSpPr>
                <p:spPr>
                  <a:xfrm>
                    <a:off x="1547446" y="1350498"/>
                    <a:ext cx="140677" cy="492370"/>
                  </a:xfrm>
                  <a:prstGeom prst="rect">
                    <a:avLst/>
                  </a:prstGeom>
                  <a:grpFill/>
                  <a:ln w="28575">
                    <a:solidFill>
                      <a:schemeClr val="tx1"/>
                    </a:solidFill>
                  </a:ln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NZ"/>
                  </a:p>
                </p:txBody>
              </p:sp>
            </p:grpSp>
          </p:grpSp>
        </p:grp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362D8491-69F5-4568-9EDF-5E1DD4B67D96}"/>
              </a:ext>
            </a:extLst>
          </p:cNvPr>
          <p:cNvGrpSpPr/>
          <p:nvPr/>
        </p:nvGrpSpPr>
        <p:grpSpPr>
          <a:xfrm>
            <a:off x="574289" y="1728330"/>
            <a:ext cx="1922485" cy="613806"/>
            <a:chOff x="2461847" y="1828800"/>
            <a:chExt cx="2335237" cy="745588"/>
          </a:xfrm>
          <a:solidFill>
            <a:srgbClr val="FFFF00"/>
          </a:solidFill>
        </p:grpSpPr>
        <p:grpSp>
          <p:nvGrpSpPr>
            <p:cNvPr id="11" name="Group 10">
              <a:extLst>
                <a:ext uri="{FF2B5EF4-FFF2-40B4-BE49-F238E27FC236}">
                  <a16:creationId xmlns:a16="http://schemas.microsoft.com/office/drawing/2014/main" id="{81F0420C-DEC9-41A8-959F-4D94746BBF93}"/>
                </a:ext>
              </a:extLst>
            </p:cNvPr>
            <p:cNvGrpSpPr/>
            <p:nvPr/>
          </p:nvGrpSpPr>
          <p:grpSpPr>
            <a:xfrm>
              <a:off x="2461847" y="1828800"/>
              <a:ext cx="872197" cy="745588"/>
              <a:chOff x="815926" y="1237957"/>
              <a:chExt cx="872197" cy="745588"/>
            </a:xfrm>
            <a:grpFill/>
          </p:grpSpPr>
          <p:sp>
            <p:nvSpPr>
              <p:cNvPr id="15" name="Rectangle 14">
                <a:extLst>
                  <a:ext uri="{FF2B5EF4-FFF2-40B4-BE49-F238E27FC236}">
                    <a16:creationId xmlns:a16="http://schemas.microsoft.com/office/drawing/2014/main" id="{169D0417-91A5-46CA-9FF6-E41F135ABB8C}"/>
                  </a:ext>
                </a:extLst>
              </p:cNvPr>
              <p:cNvSpPr/>
              <p:nvPr/>
            </p:nvSpPr>
            <p:spPr>
              <a:xfrm>
                <a:off x="815926" y="1237957"/>
                <a:ext cx="731520" cy="745588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6" name="Rectangle 15">
                <a:extLst>
                  <a:ext uri="{FF2B5EF4-FFF2-40B4-BE49-F238E27FC236}">
                    <a16:creationId xmlns:a16="http://schemas.microsoft.com/office/drawing/2014/main" id="{87D12376-2C5A-404A-B942-949BB5B8B8D4}"/>
                  </a:ext>
                </a:extLst>
              </p:cNvPr>
              <p:cNvSpPr/>
              <p:nvPr/>
            </p:nvSpPr>
            <p:spPr>
              <a:xfrm>
                <a:off x="1547446" y="1350498"/>
                <a:ext cx="140677" cy="49237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2" name="Group 11">
              <a:extLst>
                <a:ext uri="{FF2B5EF4-FFF2-40B4-BE49-F238E27FC236}">
                  <a16:creationId xmlns:a16="http://schemas.microsoft.com/office/drawing/2014/main" id="{BFB415B7-A2CC-4870-9518-A2D83FAD0E93}"/>
                </a:ext>
              </a:extLst>
            </p:cNvPr>
            <p:cNvGrpSpPr/>
            <p:nvPr/>
          </p:nvGrpSpPr>
          <p:grpSpPr>
            <a:xfrm>
              <a:off x="3193367" y="1828800"/>
              <a:ext cx="872197" cy="745588"/>
              <a:chOff x="815926" y="1237957"/>
              <a:chExt cx="872197" cy="745588"/>
            </a:xfrm>
            <a:grpFill/>
          </p:grpSpPr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3BE660A5-1565-4699-897C-ABFE4B12AB78}"/>
                  </a:ext>
                </a:extLst>
              </p:cNvPr>
              <p:cNvSpPr/>
              <p:nvPr/>
            </p:nvSpPr>
            <p:spPr>
              <a:xfrm>
                <a:off x="815926" y="1237957"/>
                <a:ext cx="731520" cy="745588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4" name="Rectangle 13">
                <a:extLst>
                  <a:ext uri="{FF2B5EF4-FFF2-40B4-BE49-F238E27FC236}">
                    <a16:creationId xmlns:a16="http://schemas.microsoft.com/office/drawing/2014/main" id="{1CB4D730-92F2-4EB2-BE29-2A12A6FDCA7D}"/>
                  </a:ext>
                </a:extLst>
              </p:cNvPr>
              <p:cNvSpPr/>
              <p:nvPr/>
            </p:nvSpPr>
            <p:spPr>
              <a:xfrm>
                <a:off x="1547446" y="1350498"/>
                <a:ext cx="140677" cy="49237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  <p:grpSp>
          <p:nvGrpSpPr>
            <p:cNvPr id="17" name="Group 16">
              <a:extLst>
                <a:ext uri="{FF2B5EF4-FFF2-40B4-BE49-F238E27FC236}">
                  <a16:creationId xmlns:a16="http://schemas.microsoft.com/office/drawing/2014/main" id="{06CE50FB-4068-48A1-8E19-5024A1F43366}"/>
                </a:ext>
              </a:extLst>
            </p:cNvPr>
            <p:cNvGrpSpPr/>
            <p:nvPr/>
          </p:nvGrpSpPr>
          <p:grpSpPr>
            <a:xfrm>
              <a:off x="3924887" y="1828800"/>
              <a:ext cx="872197" cy="745588"/>
              <a:chOff x="815926" y="1237957"/>
              <a:chExt cx="872197" cy="745588"/>
            </a:xfrm>
            <a:grpFill/>
          </p:grpSpPr>
          <p:sp>
            <p:nvSpPr>
              <p:cNvPr id="18" name="Rectangle 17">
                <a:extLst>
                  <a:ext uri="{FF2B5EF4-FFF2-40B4-BE49-F238E27FC236}">
                    <a16:creationId xmlns:a16="http://schemas.microsoft.com/office/drawing/2014/main" id="{E7F6FC3A-E1FD-4B64-9E7F-14F21559453D}"/>
                  </a:ext>
                </a:extLst>
              </p:cNvPr>
              <p:cNvSpPr/>
              <p:nvPr/>
            </p:nvSpPr>
            <p:spPr>
              <a:xfrm>
                <a:off x="815926" y="1237957"/>
                <a:ext cx="731520" cy="745588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  <p:sp>
            <p:nvSpPr>
              <p:cNvPr id="19" name="Rectangle 18">
                <a:extLst>
                  <a:ext uri="{FF2B5EF4-FFF2-40B4-BE49-F238E27FC236}">
                    <a16:creationId xmlns:a16="http://schemas.microsoft.com/office/drawing/2014/main" id="{A922F8AB-5C42-4108-AAED-24FF3048EC38}"/>
                  </a:ext>
                </a:extLst>
              </p:cNvPr>
              <p:cNvSpPr/>
              <p:nvPr/>
            </p:nvSpPr>
            <p:spPr>
              <a:xfrm>
                <a:off x="1547446" y="1350498"/>
                <a:ext cx="140677" cy="492370"/>
              </a:xfrm>
              <a:prstGeom prst="rect">
                <a:avLst/>
              </a:prstGeom>
              <a:grpFill/>
              <a:ln w="28575">
                <a:solidFill>
                  <a:schemeClr val="tx1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NZ"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28393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1.45833E-6 -0.00046 L -1.45833E-6 -0.00023 L 0.00912 0.00162 C 0.01315 0.00231 0.01732 0.00278 0.02149 0.0037 C 0.02292 0.00417 0.02448 0.00532 0.02604 0.00579 C 0.02917 0.00671 0.03242 0.00741 0.03555 0.0081 C 0.03646 0.0088 0.03737 0.00972 0.03841 0.01018 C 0.04102 0.01134 0.04518 0.01204 0.04766 0.01389 C 0.05677 0.02153 0.04479 0.0162 0.05912 0.02037 C 0.0707 0.01898 0.07578 0.02106 0.08542 0.01389 C 0.09336 0.00833 0.08919 0.01111 0.09857 0.00579 L 0.10235 0.0037 L 0.17097 0.00579 C 0.17214 0.00579 0.17305 0.00741 0.17396 0.0081 C 0.17643 0.00949 0.18138 0.01204 0.18138 0.01227 C 0.18386 0.01458 0.18633 0.01805 0.18906 0.02037 C 0.19844 0.02731 0.1836 0.01643 0.19557 0.02454 C 0.19753 0.02569 0.19935 0.02708 0.2013 0.02847 C 0.20951 0.03472 0.19636 0.02477 0.20873 0.03472 C 0.21055 0.03611 0.2125 0.0375 0.21445 0.03889 L 0.21732 0.04074 C 0.2181 0.04167 0.21914 0.04259 0.22005 0.04305 L 0.22761 0.04699 C 0.23164 0.04653 0.23568 0.04676 0.23985 0.04514 C 0.2418 0.04444 0.24857 0.03356 0.24922 0.03264 C 0.25039 0.03102 0.25599 0.02361 0.25768 0.02245 C 0.25951 0.0213 0.26146 0.02106 0.26341 0.02037 C 0.26472 0.01898 0.26602 0.01759 0.26719 0.01597 C 0.2681 0.01481 0.26901 0.01296 0.27005 0.01204 C 0.27083 0.01111 0.27188 0.01065 0.27266 0.01018 C 0.28373 0.01065 0.29466 0.01088 0.30573 0.01204 C 0.30677 0.01227 0.30755 0.01343 0.3086 0.01389 C 0.31016 0.01481 0.31172 0.01528 0.31315 0.01597 C 0.31589 0.01736 0.3207 0.02037 0.3207 0.0206 C 0.32162 0.02176 0.32253 0.02361 0.32357 0.02454 C 0.32448 0.02523 0.33529 0.02847 0.33581 0.02847 L 0.39245 0.02639 C 0.39336 0.02639 0.39414 0.025 0.39518 0.02454 C 0.40599 0.01875 0.39349 0.02708 0.4056 0.01805 L 0.40833 0.01597 C 0.41003 0.01227 0.41159 0.00833 0.41393 0.00579 C 0.42005 7.40741E-7 0.41862 0.00301 0.42435 -0.00046 C 0.4263 -0.00162 0.43008 -0.00394 0.43008 -0.0037 C 0.4349 -0.00394 0.43998 -0.00347 0.44518 -0.00255 C 0.44636 -0.00208 0.44753 -0.00093 0.44883 -0.00046 C 0.45078 0.00046 0.45261 0.00093 0.45443 0.00162 C 0.45586 0.00208 0.45703 0.00301 0.4582 0.0037 C 0.45925 0.0044 0.46003 0.00532 0.46107 0.00579 C 0.46615 0.0081 0.46771 0.00741 0.4724 0.01018 C 0.47435 0.01111 0.47604 0.01319 0.478 0.01389 C 0.4819 0.01528 0.48568 0.01597 0.48932 0.01805 C 0.49479 0.02106 0.4918 0.01968 0.49779 0.02245 C 0.50625 0.03171 0.49662 0.02222 0.51289 0.02847 C 0.51458 0.02917 0.51589 0.03194 0.51758 0.03264 C 0.52318 0.03518 0.52891 0.0368 0.53464 0.03889 L 0.54024 0.04074 C 0.54206 0.04167 0.54388 0.04236 0.54583 0.04305 L 0.55052 0.04514 C 0.55235 0.04583 0.5543 0.04653 0.55612 0.04699 C 0.5612 0.04907 0.5586 0.04861 0.56289 0.05116 C 0.56406 0.05185 0.56524 0.05278 0.56641 0.05347 C 0.56966 0.05486 0.57279 0.05625 0.57591 0.05741 C 0.5832 0.06018 0.57969 0.0588 0.58633 0.06157 C 0.58724 0.06296 0.58841 0.06412 0.58906 0.06574 C 0.59271 0.07222 0.59128 0.07245 0.5957 0.07824 C 0.59662 0.0794 0.59766 0.07963 0.59857 0.08032 C 0.60065 0.0831 0.60169 0.08403 0.60326 0.08843 C 0.60391 0.09051 0.6043 0.09305 0.60508 0.09468 C 0.60599 0.09606 0.60703 0.09606 0.60794 0.09676 C 0.61367 0.10926 0.60729 0.09745 0.6155 0.10486 C 0.6194 0.10833 0.62305 0.11343 0.62682 0.11713 C 0.62865 0.11921 0.6306 0.11991 0.63242 0.12153 C 0.63333 0.12292 0.63438 0.12407 0.63529 0.12569 C 0.63607 0.12685 0.63646 0.1287 0.63711 0.12986 C 0.63802 0.13079 0.63893 0.13102 0.63998 0.13171 L 0.64844 0.15 C 0.64948 0.15208 0.65013 0.15463 0.6513 0.15648 C 0.6543 0.16065 0.65664 0.16366 0.65873 0.17083 C 0.65925 0.17292 0.65977 0.175 0.66068 0.17685 C 0.6625 0.18148 0.66445 0.18518 0.66628 0.18958 C 0.66719 0.19143 0.66849 0.19305 0.66914 0.1956 C 0.67708 0.2243 0.66745 0.18796 0.67396 0.21643 C 0.67669 0.22824 0.67513 0.21643 0.67774 0.23079 C 0.67813 0.23333 0.67826 0.23634 0.67865 0.23889 C 0.67891 0.24097 0.6793 0.24305 0.67969 0.24514 C 0.67904 0.25741 0.67969 0.26481 0.67682 0.27384 C 0.67604 0.27616 0.67487 0.27801 0.67396 0.27986 C 0.67201 0.29167 0.67435 0.28102 0.67005 0.29259 C 0.66875 0.2963 0.66758 0.30069 0.66628 0.30486 C 0.66576 0.30694 0.66485 0.30856 0.66445 0.31088 C 0.66419 0.31296 0.66406 0.31551 0.66354 0.31736 C 0.66276 0.31968 0.66159 0.3213 0.66068 0.32338 C 0.66042 0.32593 0.66003 0.32893 0.65964 0.33171 C 0.65938 0.3338 0.65886 0.33565 0.65873 0.33796 C 0.6582 0.34398 0.65807 0.35046 0.65781 0.35625 C 0.65742 0.3669 0.65742 0.37708 0.65703 0.3875 C 0.6569 0.38958 0.65677 0.3919 0.65599 0.39352 C 0.65521 0.39514 0.65417 0.39514 0.65313 0.39583 C 0.64948 0.40393 0.65352 0.3963 0.6474 0.40185 C 0.6418 0.40718 0.6474 0.40648 0.6418 0.40648 L 0.64284 0.40648 " pathEditMode="relative" rAng="0" ptsTypes="AAAAAAAAAAAAAAAAAAAAAAAAAAAAAAAAAAAAAAAAAAAAAAAAAAAAAAAAAAAAAAAAAAAAAAAAAAAAAAAAAAAAAAAAAAAAAAAAAAAAA">
                                      <p:cBhvr>
                                        <p:cTn id="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3984" y="20162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4BE198A-0FA1-4952-A019-D8B4E68EE564}"/>
              </a:ext>
            </a:extLst>
          </p:cNvPr>
          <p:cNvSpPr txBox="1"/>
          <p:nvPr/>
        </p:nvSpPr>
        <p:spPr>
          <a:xfrm>
            <a:off x="534572" y="1125415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BAACAC-AA08-4293-B78E-FB5800D942D7}"/>
              </a:ext>
            </a:extLst>
          </p:cNvPr>
          <p:cNvSpPr txBox="1"/>
          <p:nvPr/>
        </p:nvSpPr>
        <p:spPr>
          <a:xfrm>
            <a:off x="1953064" y="1125416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0AB0FF-C52B-4B45-A1A0-AA9928BA30A3}"/>
              </a:ext>
            </a:extLst>
          </p:cNvPr>
          <p:cNvSpPr txBox="1"/>
          <p:nvPr/>
        </p:nvSpPr>
        <p:spPr>
          <a:xfrm>
            <a:off x="3312940" y="1125416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80F2DC-D1EE-4123-8321-B09C7A10E875}"/>
              </a:ext>
            </a:extLst>
          </p:cNvPr>
          <p:cNvSpPr txBox="1"/>
          <p:nvPr/>
        </p:nvSpPr>
        <p:spPr>
          <a:xfrm>
            <a:off x="4731432" y="1125415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D4036F-80DE-41AF-A282-6F54141914CA}"/>
              </a:ext>
            </a:extLst>
          </p:cNvPr>
          <p:cNvSpPr txBox="1"/>
          <p:nvPr/>
        </p:nvSpPr>
        <p:spPr>
          <a:xfrm>
            <a:off x="6067860" y="1125414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C61CF4-400B-4DBF-ABED-0F6454C2BBB5}"/>
              </a:ext>
            </a:extLst>
          </p:cNvPr>
          <p:cNvSpPr txBox="1"/>
          <p:nvPr/>
        </p:nvSpPr>
        <p:spPr>
          <a:xfrm>
            <a:off x="7486352" y="1125415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4947174-BC67-442C-99D5-C0423A936211}"/>
              </a:ext>
            </a:extLst>
          </p:cNvPr>
          <p:cNvSpPr txBox="1"/>
          <p:nvPr/>
        </p:nvSpPr>
        <p:spPr>
          <a:xfrm>
            <a:off x="8822780" y="1125414"/>
            <a:ext cx="1226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13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459B0D2-10E8-434B-8242-60B3443695B2}"/>
              </a:ext>
            </a:extLst>
          </p:cNvPr>
          <p:cNvSpPr txBox="1"/>
          <p:nvPr/>
        </p:nvSpPr>
        <p:spPr>
          <a:xfrm>
            <a:off x="10503871" y="1125414"/>
            <a:ext cx="1336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21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F2682F5D-6707-4B9B-A922-2F8CBAB6D74D}"/>
              </a:ext>
            </a:extLst>
          </p:cNvPr>
          <p:cNvSpPr txBox="1"/>
          <p:nvPr/>
        </p:nvSpPr>
        <p:spPr>
          <a:xfrm>
            <a:off x="365758" y="2613465"/>
            <a:ext cx="110337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002060"/>
                </a:solidFill>
              </a:rPr>
              <a:t>1. Choose any four consecutive Fibonacci numbers.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50811134-3ECB-4DFB-8DB9-7233530F3FA4}"/>
              </a:ext>
            </a:extLst>
          </p:cNvPr>
          <p:cNvSpPr txBox="1"/>
          <p:nvPr/>
        </p:nvSpPr>
        <p:spPr>
          <a:xfrm>
            <a:off x="375136" y="434145"/>
            <a:ext cx="90173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/>
              <a:t>Try this pattern: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AE2AB346-B544-4A7B-8F2F-BA3AE87FCC03}"/>
              </a:ext>
            </a:extLst>
          </p:cNvPr>
          <p:cNvSpPr txBox="1"/>
          <p:nvPr/>
        </p:nvSpPr>
        <p:spPr>
          <a:xfrm>
            <a:off x="3312940" y="1125416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BB1E2405-500E-4D38-AE91-7B2C3C8912E7}"/>
              </a:ext>
            </a:extLst>
          </p:cNvPr>
          <p:cNvSpPr txBox="1"/>
          <p:nvPr/>
        </p:nvSpPr>
        <p:spPr>
          <a:xfrm>
            <a:off x="4731432" y="1125415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11999AB6-7A6A-4F58-94A7-F389B561736B}"/>
              </a:ext>
            </a:extLst>
          </p:cNvPr>
          <p:cNvSpPr txBox="1"/>
          <p:nvPr/>
        </p:nvSpPr>
        <p:spPr>
          <a:xfrm>
            <a:off x="6067860" y="1125414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>
                <a:solidFill>
                  <a:srgbClr val="FF0000"/>
                </a:solidFill>
              </a:rPr>
              <a:t>5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B351AC23-816A-4D22-9053-5F74DE363451}"/>
              </a:ext>
            </a:extLst>
          </p:cNvPr>
          <p:cNvSpPr txBox="1"/>
          <p:nvPr/>
        </p:nvSpPr>
        <p:spPr>
          <a:xfrm>
            <a:off x="7486352" y="1125415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FBA177BF-5A5F-4053-AEB0-372E20B7DAB6}"/>
              </a:ext>
            </a:extLst>
          </p:cNvPr>
          <p:cNvSpPr txBox="1"/>
          <p:nvPr/>
        </p:nvSpPr>
        <p:spPr>
          <a:xfrm>
            <a:off x="365757" y="3658676"/>
            <a:ext cx="110337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002060"/>
                </a:solidFill>
              </a:rPr>
              <a:t>2. Multiply the first and fourth numbers, e.g. 2 x 8.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6AD8F13-DB47-4577-B4E6-98051A66BBD3}"/>
              </a:ext>
            </a:extLst>
          </p:cNvPr>
          <p:cNvSpPr txBox="1"/>
          <p:nvPr/>
        </p:nvSpPr>
        <p:spPr>
          <a:xfrm>
            <a:off x="365757" y="4703887"/>
            <a:ext cx="110337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002060"/>
                </a:solidFill>
              </a:rPr>
              <a:t>3. Multiply the second and third numbers, e.g. 3 x 5.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75F03B28-4A0F-46CD-AEBF-45D9644D265C}"/>
              </a:ext>
            </a:extLst>
          </p:cNvPr>
          <p:cNvSpPr txBox="1"/>
          <p:nvPr/>
        </p:nvSpPr>
        <p:spPr>
          <a:xfrm>
            <a:off x="365757" y="5749098"/>
            <a:ext cx="1103376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3600" dirty="0">
                <a:solidFill>
                  <a:srgbClr val="002060"/>
                </a:solidFill>
              </a:rPr>
              <a:t>4. What is the difference between the products?</a:t>
            </a:r>
          </a:p>
        </p:txBody>
      </p:sp>
    </p:spTree>
    <p:extLst>
      <p:ext uri="{BB962C8B-B14F-4D97-AF65-F5344CB8AC3E}">
        <p14:creationId xmlns:p14="http://schemas.microsoft.com/office/powerpoint/2010/main" val="575236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2" grpId="0"/>
      <p:bldP spid="23" grpId="0"/>
      <p:bldP spid="24" grpId="0"/>
      <p:bldP spid="25" grpId="0"/>
      <p:bldP spid="26" grpId="0"/>
      <p:bldP spid="27" grpId="0"/>
      <p:bldP spid="28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24BE198A-0FA1-4952-A019-D8B4E68EE564}"/>
              </a:ext>
            </a:extLst>
          </p:cNvPr>
          <p:cNvSpPr txBox="1"/>
          <p:nvPr/>
        </p:nvSpPr>
        <p:spPr>
          <a:xfrm>
            <a:off x="534572" y="1772528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1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08BAACAC-AA08-4293-B78E-FB5800D942D7}"/>
              </a:ext>
            </a:extLst>
          </p:cNvPr>
          <p:cNvSpPr txBox="1"/>
          <p:nvPr/>
        </p:nvSpPr>
        <p:spPr>
          <a:xfrm>
            <a:off x="1953064" y="1772529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1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60AB0FF-C52B-4B45-A1A0-AA9928BA30A3}"/>
              </a:ext>
            </a:extLst>
          </p:cNvPr>
          <p:cNvSpPr txBox="1"/>
          <p:nvPr/>
        </p:nvSpPr>
        <p:spPr>
          <a:xfrm>
            <a:off x="3312940" y="1772529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2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2380F2DC-D1EE-4123-8321-B09C7A10E875}"/>
              </a:ext>
            </a:extLst>
          </p:cNvPr>
          <p:cNvSpPr txBox="1"/>
          <p:nvPr/>
        </p:nvSpPr>
        <p:spPr>
          <a:xfrm>
            <a:off x="4731432" y="1772528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3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9D4036F-80DE-41AF-A282-6F54141914CA}"/>
              </a:ext>
            </a:extLst>
          </p:cNvPr>
          <p:cNvSpPr txBox="1"/>
          <p:nvPr/>
        </p:nvSpPr>
        <p:spPr>
          <a:xfrm>
            <a:off x="6067860" y="1772527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5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2BC61CF4-400B-4DBF-ABED-0F6454C2BBB5}"/>
              </a:ext>
            </a:extLst>
          </p:cNvPr>
          <p:cNvSpPr txBox="1"/>
          <p:nvPr/>
        </p:nvSpPr>
        <p:spPr>
          <a:xfrm>
            <a:off x="7486352" y="1772528"/>
            <a:ext cx="64711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8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4947174-BC67-442C-99D5-C0423A936211}"/>
              </a:ext>
            </a:extLst>
          </p:cNvPr>
          <p:cNvSpPr txBox="1"/>
          <p:nvPr/>
        </p:nvSpPr>
        <p:spPr>
          <a:xfrm>
            <a:off x="8822780" y="1772527"/>
            <a:ext cx="12262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13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459B0D2-10E8-434B-8242-60B3443695B2}"/>
              </a:ext>
            </a:extLst>
          </p:cNvPr>
          <p:cNvSpPr txBox="1"/>
          <p:nvPr/>
        </p:nvSpPr>
        <p:spPr>
          <a:xfrm>
            <a:off x="10503871" y="1772527"/>
            <a:ext cx="133642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21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521180D4-B108-4FAF-A7A9-42F44C3F33B6}"/>
              </a:ext>
            </a:extLst>
          </p:cNvPr>
          <p:cNvSpPr txBox="1"/>
          <p:nvPr/>
        </p:nvSpPr>
        <p:spPr>
          <a:xfrm>
            <a:off x="79721" y="4280668"/>
            <a:ext cx="14184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34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41E986C-09BA-4FD6-83A6-75AA6AE7AC0B}"/>
              </a:ext>
            </a:extLst>
          </p:cNvPr>
          <p:cNvSpPr txBox="1"/>
          <p:nvPr/>
        </p:nvSpPr>
        <p:spPr>
          <a:xfrm>
            <a:off x="1639640" y="4280668"/>
            <a:ext cx="1418492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55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4EB56F3A-76B9-4AB7-9641-BA5363C15D99}"/>
              </a:ext>
            </a:extLst>
          </p:cNvPr>
          <p:cNvSpPr txBox="1"/>
          <p:nvPr/>
        </p:nvSpPr>
        <p:spPr>
          <a:xfrm>
            <a:off x="4675046" y="4280666"/>
            <a:ext cx="195384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144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ADE683FF-9A4B-4449-A2FB-76363F6AFA17}"/>
              </a:ext>
            </a:extLst>
          </p:cNvPr>
          <p:cNvSpPr txBox="1"/>
          <p:nvPr/>
        </p:nvSpPr>
        <p:spPr>
          <a:xfrm>
            <a:off x="6628886" y="4280665"/>
            <a:ext cx="19538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233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DBEA607-45F4-4551-AA03-778F505957CE}"/>
              </a:ext>
            </a:extLst>
          </p:cNvPr>
          <p:cNvSpPr txBox="1"/>
          <p:nvPr/>
        </p:nvSpPr>
        <p:spPr>
          <a:xfrm>
            <a:off x="8458981" y="4280664"/>
            <a:ext cx="1953838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377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82CAD73-FE25-4217-811A-593CBC6020CC}"/>
              </a:ext>
            </a:extLst>
          </p:cNvPr>
          <p:cNvSpPr txBox="1"/>
          <p:nvPr/>
        </p:nvSpPr>
        <p:spPr>
          <a:xfrm>
            <a:off x="10200735" y="4280663"/>
            <a:ext cx="204217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610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75A1BF6-E267-47CC-9A19-5BBA2885A35A}"/>
              </a:ext>
            </a:extLst>
          </p:cNvPr>
          <p:cNvSpPr txBox="1"/>
          <p:nvPr/>
        </p:nvSpPr>
        <p:spPr>
          <a:xfrm>
            <a:off x="3277767" y="4280667"/>
            <a:ext cx="1226239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NZ" sz="8000" dirty="0"/>
              <a:t>89</a:t>
            </a:r>
          </a:p>
        </p:txBody>
      </p:sp>
    </p:spTree>
    <p:extLst>
      <p:ext uri="{BB962C8B-B14F-4D97-AF65-F5344CB8AC3E}">
        <p14:creationId xmlns:p14="http://schemas.microsoft.com/office/powerpoint/2010/main" val="3459251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500"/>
                            </p:stCondLst>
                            <p:childTnLst>
                              <p:par>
                                <p:cTn id="9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75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2500"/>
                            </p:stCondLst>
                            <p:childTnLst>
                              <p:par>
                                <p:cTn id="4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2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5000"/>
                            </p:stCondLst>
                            <p:childTnLst>
                              <p:par>
                                <p:cTn id="4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7000"/>
                            </p:stCondLst>
                            <p:childTnLst>
                              <p:par>
                                <p:cTn id="53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2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9500"/>
                            </p:stCondLst>
                            <p:childTnLst>
                              <p:par>
                                <p:cTn id="57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2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2000"/>
                            </p:stCondLst>
                            <p:childTnLst>
                              <p:par>
                                <p:cTn id="61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4" fill="hold">
                            <p:stCondLst>
                              <p:cond delay="14500"/>
                            </p:stCondLst>
                            <p:childTnLst>
                              <p:par>
                                <p:cTn id="65" presetID="10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4BA629E-460E-40B7-814D-EC85C2AF19B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4059844"/>
              </p:ext>
            </p:extLst>
          </p:nvPr>
        </p:nvGraphicFramePr>
        <p:xfrm>
          <a:off x="184150" y="1397000"/>
          <a:ext cx="11823700" cy="4572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182370">
                  <a:extLst>
                    <a:ext uri="{9D8B030D-6E8A-4147-A177-3AD203B41FA5}">
                      <a16:colId xmlns:a16="http://schemas.microsoft.com/office/drawing/2014/main" val="1431898924"/>
                    </a:ext>
                  </a:extLst>
                </a:gridCol>
                <a:gridCol w="1182370">
                  <a:extLst>
                    <a:ext uri="{9D8B030D-6E8A-4147-A177-3AD203B41FA5}">
                      <a16:colId xmlns:a16="http://schemas.microsoft.com/office/drawing/2014/main" val="2338052179"/>
                    </a:ext>
                  </a:extLst>
                </a:gridCol>
                <a:gridCol w="1182370">
                  <a:extLst>
                    <a:ext uri="{9D8B030D-6E8A-4147-A177-3AD203B41FA5}">
                      <a16:colId xmlns:a16="http://schemas.microsoft.com/office/drawing/2014/main" val="132191273"/>
                    </a:ext>
                  </a:extLst>
                </a:gridCol>
                <a:gridCol w="1182370">
                  <a:extLst>
                    <a:ext uri="{9D8B030D-6E8A-4147-A177-3AD203B41FA5}">
                      <a16:colId xmlns:a16="http://schemas.microsoft.com/office/drawing/2014/main" val="4014952431"/>
                    </a:ext>
                  </a:extLst>
                </a:gridCol>
                <a:gridCol w="1182370">
                  <a:extLst>
                    <a:ext uri="{9D8B030D-6E8A-4147-A177-3AD203B41FA5}">
                      <a16:colId xmlns:a16="http://schemas.microsoft.com/office/drawing/2014/main" val="598841757"/>
                    </a:ext>
                  </a:extLst>
                </a:gridCol>
                <a:gridCol w="1182370">
                  <a:extLst>
                    <a:ext uri="{9D8B030D-6E8A-4147-A177-3AD203B41FA5}">
                      <a16:colId xmlns:a16="http://schemas.microsoft.com/office/drawing/2014/main" val="2870092242"/>
                    </a:ext>
                  </a:extLst>
                </a:gridCol>
                <a:gridCol w="1182370">
                  <a:extLst>
                    <a:ext uri="{9D8B030D-6E8A-4147-A177-3AD203B41FA5}">
                      <a16:colId xmlns:a16="http://schemas.microsoft.com/office/drawing/2014/main" val="3268744192"/>
                    </a:ext>
                  </a:extLst>
                </a:gridCol>
                <a:gridCol w="1182370">
                  <a:extLst>
                    <a:ext uri="{9D8B030D-6E8A-4147-A177-3AD203B41FA5}">
                      <a16:colId xmlns:a16="http://schemas.microsoft.com/office/drawing/2014/main" val="1508023745"/>
                    </a:ext>
                  </a:extLst>
                </a:gridCol>
                <a:gridCol w="1182370">
                  <a:extLst>
                    <a:ext uri="{9D8B030D-6E8A-4147-A177-3AD203B41FA5}">
                      <a16:colId xmlns:a16="http://schemas.microsoft.com/office/drawing/2014/main" val="921353174"/>
                    </a:ext>
                  </a:extLst>
                </a:gridCol>
                <a:gridCol w="1182370">
                  <a:extLst>
                    <a:ext uri="{9D8B030D-6E8A-4147-A177-3AD203B41FA5}">
                      <a16:colId xmlns:a16="http://schemas.microsoft.com/office/drawing/2014/main" val="4172752534"/>
                    </a:ext>
                  </a:extLst>
                </a:gridCol>
              </a:tblGrid>
              <a:tr h="1143000"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en-NZ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>
                          <a:solidFill>
                            <a:srgbClr val="002060"/>
                          </a:solidFill>
                          <a:effectLst/>
                        </a:rPr>
                        <a:t>1</a:t>
                      </a:r>
                      <a:endParaRPr lang="en-NZ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>
                          <a:solidFill>
                            <a:srgbClr val="002060"/>
                          </a:solidFill>
                          <a:effectLst/>
                        </a:rPr>
                        <a:t>2</a:t>
                      </a:r>
                      <a:endParaRPr lang="en-NZ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>
                          <a:solidFill>
                            <a:srgbClr val="002060"/>
                          </a:solidFill>
                          <a:effectLst/>
                        </a:rPr>
                        <a:t>3</a:t>
                      </a:r>
                      <a:endParaRPr lang="en-NZ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>
                          <a:solidFill>
                            <a:srgbClr val="002060"/>
                          </a:solidFill>
                          <a:effectLst/>
                        </a:rPr>
                        <a:t>5</a:t>
                      </a:r>
                      <a:endParaRPr lang="en-NZ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>
                          <a:solidFill>
                            <a:srgbClr val="002060"/>
                          </a:solidFill>
                          <a:effectLst/>
                        </a:rPr>
                        <a:t>8</a:t>
                      </a:r>
                      <a:endParaRPr lang="en-NZ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>
                          <a:solidFill>
                            <a:srgbClr val="002060"/>
                          </a:solidFill>
                          <a:effectLst/>
                        </a:rPr>
                        <a:t>13</a:t>
                      </a:r>
                      <a:endParaRPr lang="en-NZ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>
                          <a:solidFill>
                            <a:srgbClr val="002060"/>
                          </a:solidFill>
                          <a:effectLst/>
                        </a:rPr>
                        <a:t>21</a:t>
                      </a:r>
                      <a:endParaRPr lang="en-NZ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>
                          <a:solidFill>
                            <a:srgbClr val="002060"/>
                          </a:solidFill>
                          <a:effectLst/>
                        </a:rPr>
                        <a:t>34</a:t>
                      </a:r>
                      <a:endParaRPr lang="en-NZ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>
                          <a:solidFill>
                            <a:srgbClr val="002060"/>
                          </a:solidFill>
                          <a:effectLst/>
                        </a:rPr>
                        <a:t>55</a:t>
                      </a:r>
                      <a:endParaRPr lang="en-NZ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022034586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89</a:t>
                      </a:r>
                      <a:endParaRPr lang="en-NZ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144</a:t>
                      </a:r>
                      <a:endParaRPr lang="en-NZ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>
                          <a:solidFill>
                            <a:srgbClr val="002060"/>
                          </a:solidFill>
                          <a:effectLst/>
                        </a:rPr>
                        <a:t>233</a:t>
                      </a:r>
                      <a:endParaRPr lang="en-NZ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>
                          <a:solidFill>
                            <a:srgbClr val="002060"/>
                          </a:solidFill>
                          <a:effectLst/>
                        </a:rPr>
                        <a:t>377</a:t>
                      </a:r>
                      <a:endParaRPr lang="en-NZ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>
                          <a:solidFill>
                            <a:srgbClr val="002060"/>
                          </a:solidFill>
                          <a:effectLst/>
                        </a:rPr>
                        <a:t>610</a:t>
                      </a:r>
                      <a:endParaRPr lang="en-NZ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>
                          <a:solidFill>
                            <a:srgbClr val="002060"/>
                          </a:solidFill>
                          <a:effectLst/>
                        </a:rPr>
                        <a:t>987</a:t>
                      </a:r>
                      <a:endParaRPr lang="en-NZ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>
                          <a:solidFill>
                            <a:srgbClr val="002060"/>
                          </a:solidFill>
                          <a:effectLst/>
                        </a:rPr>
                        <a:t>1597</a:t>
                      </a:r>
                      <a:endParaRPr lang="en-NZ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>
                          <a:solidFill>
                            <a:srgbClr val="002060"/>
                          </a:solidFill>
                          <a:effectLst/>
                        </a:rPr>
                        <a:t>2584</a:t>
                      </a:r>
                      <a:endParaRPr lang="en-NZ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>
                          <a:solidFill>
                            <a:srgbClr val="002060"/>
                          </a:solidFill>
                          <a:effectLst/>
                        </a:rPr>
                        <a:t>4181</a:t>
                      </a:r>
                      <a:endParaRPr lang="en-NZ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>
                          <a:solidFill>
                            <a:srgbClr val="002060"/>
                          </a:solidFill>
                          <a:effectLst/>
                        </a:rPr>
                        <a:t>6765</a:t>
                      </a:r>
                      <a:endParaRPr lang="en-NZ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30972013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>
                          <a:solidFill>
                            <a:srgbClr val="002060"/>
                          </a:solidFill>
                          <a:effectLst/>
                        </a:rPr>
                        <a:t>10946</a:t>
                      </a:r>
                      <a:endParaRPr lang="en-NZ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17711</a:t>
                      </a:r>
                      <a:endParaRPr lang="en-NZ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28657</a:t>
                      </a:r>
                      <a:endParaRPr lang="en-NZ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>
                          <a:solidFill>
                            <a:srgbClr val="002060"/>
                          </a:solidFill>
                          <a:effectLst/>
                        </a:rPr>
                        <a:t>46368</a:t>
                      </a:r>
                      <a:endParaRPr lang="en-NZ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>
                          <a:solidFill>
                            <a:srgbClr val="002060"/>
                          </a:solidFill>
                          <a:effectLst/>
                        </a:rPr>
                        <a:t>75025</a:t>
                      </a:r>
                      <a:endParaRPr lang="en-NZ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>
                          <a:solidFill>
                            <a:srgbClr val="002060"/>
                          </a:solidFill>
                          <a:effectLst/>
                        </a:rPr>
                        <a:t>121393</a:t>
                      </a:r>
                      <a:endParaRPr lang="en-NZ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>
                          <a:solidFill>
                            <a:srgbClr val="002060"/>
                          </a:solidFill>
                          <a:effectLst/>
                        </a:rPr>
                        <a:t>196418</a:t>
                      </a:r>
                      <a:endParaRPr lang="en-NZ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>
                          <a:solidFill>
                            <a:srgbClr val="002060"/>
                          </a:solidFill>
                          <a:effectLst/>
                        </a:rPr>
                        <a:t>317811</a:t>
                      </a:r>
                      <a:endParaRPr lang="en-NZ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>
                          <a:solidFill>
                            <a:srgbClr val="002060"/>
                          </a:solidFill>
                          <a:effectLst/>
                        </a:rPr>
                        <a:t>514229</a:t>
                      </a:r>
                      <a:endParaRPr lang="en-NZ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>
                          <a:solidFill>
                            <a:srgbClr val="002060"/>
                          </a:solidFill>
                          <a:effectLst/>
                        </a:rPr>
                        <a:t>832040</a:t>
                      </a:r>
                      <a:endParaRPr lang="en-NZ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489179846"/>
                  </a:ext>
                </a:extLst>
              </a:tr>
              <a:tr h="1143000"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>
                          <a:solidFill>
                            <a:srgbClr val="002060"/>
                          </a:solidFill>
                          <a:effectLst/>
                        </a:rPr>
                        <a:t>1346269</a:t>
                      </a:r>
                      <a:endParaRPr lang="en-NZ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>
                          <a:solidFill>
                            <a:srgbClr val="002060"/>
                          </a:solidFill>
                          <a:effectLst/>
                        </a:rPr>
                        <a:t>2178309</a:t>
                      </a:r>
                      <a:endParaRPr lang="en-NZ" sz="2000" b="0" i="0" u="none" strike="noStrike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3524578</a:t>
                      </a:r>
                      <a:endParaRPr lang="en-NZ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5702887</a:t>
                      </a:r>
                      <a:endParaRPr lang="en-NZ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9227465</a:t>
                      </a:r>
                      <a:endParaRPr lang="en-NZ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14930352</a:t>
                      </a:r>
                      <a:endParaRPr lang="en-NZ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24157817</a:t>
                      </a:r>
                      <a:endParaRPr lang="en-NZ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39088169</a:t>
                      </a:r>
                      <a:endParaRPr lang="en-NZ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63245986</a:t>
                      </a:r>
                      <a:endParaRPr lang="en-NZ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NZ" sz="2000" u="none" strike="noStrike" dirty="0">
                          <a:solidFill>
                            <a:srgbClr val="002060"/>
                          </a:solidFill>
                          <a:effectLst/>
                        </a:rPr>
                        <a:t>102334155</a:t>
                      </a:r>
                      <a:endParaRPr lang="en-NZ" sz="2000" b="0" i="0" u="none" strike="noStrike" dirty="0">
                        <a:solidFill>
                          <a:srgbClr val="00206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320755148"/>
                  </a:ext>
                </a:extLst>
              </a:tr>
            </a:tbl>
          </a:graphicData>
        </a:graphic>
      </p:graphicFrame>
      <p:sp>
        <p:nvSpPr>
          <p:cNvPr id="3" name="TextBox 2">
            <a:extLst>
              <a:ext uri="{FF2B5EF4-FFF2-40B4-BE49-F238E27FC236}">
                <a16:creationId xmlns:a16="http://schemas.microsoft.com/office/drawing/2014/main" id="{496EA2F2-C3BA-441C-8131-C09C294A18A6}"/>
              </a:ext>
            </a:extLst>
          </p:cNvPr>
          <p:cNvSpPr txBox="1"/>
          <p:nvPr/>
        </p:nvSpPr>
        <p:spPr>
          <a:xfrm>
            <a:off x="241300" y="685800"/>
            <a:ext cx="7581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NZ" sz="2400" dirty="0"/>
              <a:t>The first 40 Fibonacci numbers:</a:t>
            </a:r>
          </a:p>
        </p:txBody>
      </p:sp>
    </p:spTree>
    <p:extLst>
      <p:ext uri="{BB962C8B-B14F-4D97-AF65-F5344CB8AC3E}">
        <p14:creationId xmlns:p14="http://schemas.microsoft.com/office/powerpoint/2010/main" val="3254310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</TotalTime>
  <Words>244</Words>
  <Application>Microsoft Office PowerPoint</Application>
  <PresentationFormat>Widescreen</PresentationFormat>
  <Paragraphs>109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Vince Wright</dc:creator>
  <cp:lastModifiedBy>Vince Wright</cp:lastModifiedBy>
  <cp:revision>12</cp:revision>
  <dcterms:created xsi:type="dcterms:W3CDTF">2019-08-27T20:08:18Z</dcterms:created>
  <dcterms:modified xsi:type="dcterms:W3CDTF">2019-08-27T22:49:11Z</dcterms:modified>
</cp:coreProperties>
</file>