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28FDC-6496-472E-BDA6-C5DA1DE14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7F38F9-D6CA-450C-8F32-B624DC9F3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E94FE-5B07-497F-9C39-17E408550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9BACD-F365-46B2-8468-792DE1656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0C93C-D617-4A3E-94C3-AADEA6A0B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411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FB2C1-C902-4309-A699-AB4F2DE2C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F05071-10BB-47B7-883F-4420248DF4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EFB7F-BD0E-463F-AAD3-601F436A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628D-A14A-4A58-895A-4CE4023A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1E601-F3B2-4324-8EC8-D4250F0E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728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B7C7A-E029-4E7B-B38B-6EFF8F34E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AAEE8-F757-4951-864D-54C720F61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580D3-9AF0-439F-B5F8-745EA4FC6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87AB7-98A2-4830-AF42-20BA9057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CE8B4-65B0-434D-9C86-6300FC3F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578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C488-E39F-4AD9-8265-B836E088B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F490-A04F-42BB-B094-69950FF3B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858A0-1196-43BE-B85E-0AB00B976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616E6-E33C-412D-9A6B-056BC3B7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395D1-410E-4DAB-A3EA-A2756F37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801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D8164-8A1C-40B4-868B-1F5F57F2F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13F46-6CFD-480C-96BA-1F888DE6D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E0CDC-6172-41DF-9ABC-8A910937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E95BA-F9B3-4DD4-82E1-E626287F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11C65-A653-46AA-986A-0D233D93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79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3EB6E-8CC0-4435-8367-E1635366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85880-CBBB-4ABE-9435-B3022DC78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38571-BBC0-43E7-8EAA-8ABE3BD9B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93310-CED8-4E30-845A-149BAFAA0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0485F-E7A6-47A7-A4A9-4035841B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533B5-C4CC-4239-A752-805F44601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9968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EA7F8-C98B-41CE-B7D5-F394E87C1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441C4-C4D9-4A21-9A5F-EF75666CE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D69E6-1AF4-40DF-9C3F-EAEA4609FE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2E9E48-6041-4FB6-AE5F-E48E1452B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568BE-D78E-409D-A661-5754F571C6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107964-EEBE-404C-933F-A988C756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30FFD4-1563-40C0-9BD7-C02CFE23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06D14-06EC-4657-B70D-B418368F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985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DDCA8-0544-479E-9FB2-EFD10EA2B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49B99B-6715-4A0C-8B06-FFD2C9D7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F9C17-8173-46A9-B7DC-CEE5B0399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21F4E-A1E1-4AFB-81AA-E07DEE401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1315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407A7-1C53-43AB-9D9C-5C463724B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96F7BE-E464-4CD5-94CD-753E1DB8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95B9C-81A7-4519-AA52-66829192C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705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4FBCC-FA71-44C0-8070-B0261B6A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C4A2-2078-4D75-A2FD-7920B1530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D01A87-2DDF-4004-99BF-9E1B94644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2850-78AF-4EBB-9386-3AD881AE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9CE3A-E36F-4B01-8D5E-A2078AB2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68571-F788-43D1-BB51-D824A956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040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92B4-6D60-461B-830A-18DA886A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B6920-5EF3-4BCB-BAAC-4E0F9107E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57BEA-4053-4E85-AEF9-F2FEEC003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91472-733B-482A-925F-0EF9501E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EDA79-B8E2-4372-BC8C-C3D54986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C846E-14D2-4760-8DDB-6C742DA9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124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5D1999-6500-4430-8FE9-3C8F8B8CA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36BB6-1222-429C-84CA-291D024D3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25BA7-359F-4A40-9F2B-31F59948A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25BA-8B34-4914-A8E2-E34A121B040E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BAED8-E6E3-4F58-8A26-63E730B5F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7C7DC-55BF-40AB-A920-258E4EF48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7182A-0085-480E-B9DD-31083EEFA21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681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727-16DA-42C8-937D-D226BBCA2526}"/>
              </a:ext>
            </a:extLst>
          </p:cNvPr>
          <p:cNvSpPr txBox="1"/>
          <p:nvPr/>
        </p:nvSpPr>
        <p:spPr>
          <a:xfrm>
            <a:off x="333829" y="5544457"/>
            <a:ext cx="115388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Elsa is a property developer who builds affordable houses.</a:t>
            </a:r>
          </a:p>
          <a:p>
            <a:r>
              <a:rPr lang="en-NZ" sz="3200" dirty="0"/>
              <a:t>She is planning the layout of Fibonacci Street.</a:t>
            </a:r>
          </a:p>
        </p:txBody>
      </p:sp>
      <p:pic>
        <p:nvPicPr>
          <p:cNvPr id="3" name="Picture 2" descr="A picture containing person, floor, indoor, clothing&#10;&#10;Description automatically generated">
            <a:extLst>
              <a:ext uri="{FF2B5EF4-FFF2-40B4-BE49-F238E27FC236}">
                <a16:creationId xmlns:a16="http://schemas.microsoft.com/office/drawing/2014/main" id="{66859A25-17C6-41FA-AC75-2F1DE3FAE8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229" y="0"/>
            <a:ext cx="8839200" cy="560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582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4F4935-1562-4B99-9A5A-D2279E0D323D}"/>
              </a:ext>
            </a:extLst>
          </p:cNvPr>
          <p:cNvSpPr txBox="1"/>
          <p:nvPr/>
        </p:nvSpPr>
        <p:spPr>
          <a:xfrm>
            <a:off x="253218" y="182880"/>
            <a:ext cx="11577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She has two ways to locate houses on her sections.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38E23A-35CD-494B-9252-D3B4F0F31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89" y="1426120"/>
            <a:ext cx="1686267" cy="1271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E50946-C359-4DCC-85A2-459D19AF98D5}"/>
              </a:ext>
            </a:extLst>
          </p:cNvPr>
          <p:cNvSpPr txBox="1"/>
          <p:nvPr/>
        </p:nvSpPr>
        <p:spPr>
          <a:xfrm>
            <a:off x="3709182" y="1527608"/>
            <a:ext cx="7837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One house can be on a single section.</a:t>
            </a:r>
          </a:p>
          <a:p>
            <a:r>
              <a:rPr lang="en-NZ" sz="3200" dirty="0"/>
              <a:t>She calls this setup S, for obvious reasons.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ECDA49-13CD-4E2A-8526-0B2B6759EE02}"/>
              </a:ext>
            </a:extLst>
          </p:cNvPr>
          <p:cNvSpPr txBox="1"/>
          <p:nvPr/>
        </p:nvSpPr>
        <p:spPr>
          <a:xfrm>
            <a:off x="3709182" y="3364780"/>
            <a:ext cx="81570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Two houses can be joined on a double section.</a:t>
            </a:r>
          </a:p>
          <a:p>
            <a:r>
              <a:rPr lang="en-NZ" sz="3200" dirty="0"/>
              <a:t>She calls this setup D, for duplex.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36AC2B-E03A-4D95-91FD-A3B6102CB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89" y="3280402"/>
            <a:ext cx="3244725" cy="124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8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00C447-2C6C-4864-B159-795364A2A96B}"/>
              </a:ext>
            </a:extLst>
          </p:cNvPr>
          <p:cNvSpPr txBox="1"/>
          <p:nvPr/>
        </p:nvSpPr>
        <p:spPr>
          <a:xfrm>
            <a:off x="168812" y="154745"/>
            <a:ext cx="11521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Elsa works out that there are three different layouts on a row of three sections.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56D543-2807-4CA8-B3EE-0D71F6264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89" y="1426120"/>
            <a:ext cx="1686267" cy="12711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DD710A-7AB5-47B0-AAA2-2988F3886DB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0616" y="1426119"/>
            <a:ext cx="1686267" cy="12711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B85DB41-CD70-4621-A257-41136FB9E38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15443" y="1426118"/>
            <a:ext cx="1686267" cy="12711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1868C48-F00F-44B6-99BD-25A075679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89" y="2902116"/>
            <a:ext cx="1686267" cy="12711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B31836-A011-4586-B121-80FD1BE2211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56985" y="2914720"/>
            <a:ext cx="3244725" cy="1245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E27774-36FE-4C6C-8865-D4BFCB7D4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442" y="4378110"/>
            <a:ext cx="1686267" cy="12711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39669E-6A8B-4A3D-A28E-0A5C85D1D4F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8314" y="4390716"/>
            <a:ext cx="3244725" cy="12459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B02664C-83F5-4AFA-A961-F68C22A6A3DB}"/>
              </a:ext>
            </a:extLst>
          </p:cNvPr>
          <p:cNvSpPr txBox="1"/>
          <p:nvPr/>
        </p:nvSpPr>
        <p:spPr>
          <a:xfrm>
            <a:off x="5652283" y="1769322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S, S, 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9CB700-C330-4D14-9F50-194A58ECDBE6}"/>
              </a:ext>
            </a:extLst>
          </p:cNvPr>
          <p:cNvSpPr txBox="1"/>
          <p:nvPr/>
        </p:nvSpPr>
        <p:spPr>
          <a:xfrm>
            <a:off x="5652283" y="3136612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S, 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1092BE-0507-48F3-AC7F-E40EFF4E6A9D}"/>
              </a:ext>
            </a:extLst>
          </p:cNvPr>
          <p:cNvSpPr txBox="1"/>
          <p:nvPr/>
        </p:nvSpPr>
        <p:spPr>
          <a:xfrm>
            <a:off x="5652283" y="4721314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D, S</a:t>
            </a:r>
          </a:p>
        </p:txBody>
      </p:sp>
    </p:spTree>
    <p:extLst>
      <p:ext uri="{BB962C8B-B14F-4D97-AF65-F5344CB8AC3E}">
        <p14:creationId xmlns:p14="http://schemas.microsoft.com/office/powerpoint/2010/main" val="428619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FECFC5-1579-4B44-9D4A-B899F1C27538}"/>
              </a:ext>
            </a:extLst>
          </p:cNvPr>
          <p:cNvSpPr txBox="1"/>
          <p:nvPr/>
        </p:nvSpPr>
        <p:spPr>
          <a:xfrm>
            <a:off x="168812" y="154745"/>
            <a:ext cx="11521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How many different layouts are there on a row of two sections?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02D9A4-BC4A-4E90-A0DC-6AD205997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89" y="1426120"/>
            <a:ext cx="1686267" cy="127118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0F0CFD-ADA5-4F2D-9F37-F74FEBA2EB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0616" y="1426119"/>
            <a:ext cx="1686267" cy="12711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C96CE7-2A50-4854-8D66-36778B6D7F1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2158" y="2869071"/>
            <a:ext cx="3244725" cy="12459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19D502-A2A3-4869-AB7A-C288857F1BE9}"/>
              </a:ext>
            </a:extLst>
          </p:cNvPr>
          <p:cNvSpPr txBox="1"/>
          <p:nvPr/>
        </p:nvSpPr>
        <p:spPr>
          <a:xfrm>
            <a:off x="4497853" y="1769323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S, 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EB73D8-B104-47F8-A9D7-FF6CAAD97246}"/>
              </a:ext>
            </a:extLst>
          </p:cNvPr>
          <p:cNvSpPr txBox="1"/>
          <p:nvPr/>
        </p:nvSpPr>
        <p:spPr>
          <a:xfrm>
            <a:off x="4497853" y="3136612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A928F6-C69C-4D60-AEBC-035FD85511A0}"/>
              </a:ext>
            </a:extLst>
          </p:cNvPr>
          <p:cNvSpPr txBox="1"/>
          <p:nvPr/>
        </p:nvSpPr>
        <p:spPr>
          <a:xfrm>
            <a:off x="325789" y="4286812"/>
            <a:ext cx="11521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How many different layouts are there on a row of four sections?</a:t>
            </a:r>
          </a:p>
        </p:txBody>
      </p:sp>
    </p:spTree>
    <p:extLst>
      <p:ext uri="{BB962C8B-B14F-4D97-AF65-F5344CB8AC3E}">
        <p14:creationId xmlns:p14="http://schemas.microsoft.com/office/powerpoint/2010/main" val="3555432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Group 288">
            <a:extLst>
              <a:ext uri="{FF2B5EF4-FFF2-40B4-BE49-F238E27FC236}">
                <a16:creationId xmlns:a16="http://schemas.microsoft.com/office/drawing/2014/main" id="{A1C9BFFA-47E6-43E3-BE0D-6123D1BD1461}"/>
              </a:ext>
            </a:extLst>
          </p:cNvPr>
          <p:cNvGrpSpPr/>
          <p:nvPr/>
        </p:nvGrpSpPr>
        <p:grpSpPr>
          <a:xfrm>
            <a:off x="472164" y="268504"/>
            <a:ext cx="6261013" cy="1199203"/>
            <a:chOff x="4598479" y="299748"/>
            <a:chExt cx="6261013" cy="1199203"/>
          </a:xfrm>
        </p:grpSpPr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6632065C-5BDD-425D-9553-AE52D25F7AF2}"/>
                </a:ext>
              </a:extLst>
            </p:cNvPr>
            <p:cNvGrpSpPr/>
            <p:nvPr/>
          </p:nvGrpSpPr>
          <p:grpSpPr>
            <a:xfrm>
              <a:off x="6159984" y="299748"/>
              <a:ext cx="1585137" cy="1199202"/>
              <a:chOff x="496567" y="371447"/>
              <a:chExt cx="1475719" cy="1238427"/>
            </a:xfrm>
          </p:grpSpPr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3B7794B7-DC2F-4230-8A39-05A7E315E6F5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141" name="Rectangle 140">
                  <a:extLst>
                    <a:ext uri="{FF2B5EF4-FFF2-40B4-BE49-F238E27FC236}">
                      <a16:creationId xmlns:a16="http://schemas.microsoft.com/office/drawing/2014/main" id="{4AE8083D-E283-41C9-9F8B-8026AAAF553E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142" name="Picture 4">
                  <a:extLst>
                    <a:ext uri="{FF2B5EF4-FFF2-40B4-BE49-F238E27FC236}">
                      <a16:creationId xmlns:a16="http://schemas.microsoft.com/office/drawing/2014/main" id="{13DE6386-A0A9-4907-B494-4ADA4CD6ECD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882DBBBD-2831-434D-8FB9-FD583899D0D6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7B1251FA-D629-4C55-A007-AF8F5A6C7A73}"/>
                </a:ext>
              </a:extLst>
            </p:cNvPr>
            <p:cNvGrpSpPr/>
            <p:nvPr/>
          </p:nvGrpSpPr>
          <p:grpSpPr>
            <a:xfrm>
              <a:off x="7721489" y="299749"/>
              <a:ext cx="1585137" cy="1199202"/>
              <a:chOff x="496567" y="371447"/>
              <a:chExt cx="1475719" cy="1238427"/>
            </a:xfrm>
          </p:grpSpPr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CB2CEBDB-7FEA-4FEA-B46A-18892EA98763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8451D423-9611-44E2-A931-AFCB21241C6E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128" name="Picture 4">
                  <a:extLst>
                    <a:ext uri="{FF2B5EF4-FFF2-40B4-BE49-F238E27FC236}">
                      <a16:creationId xmlns:a16="http://schemas.microsoft.com/office/drawing/2014/main" id="{CD7106E3-AEE8-4140-8C63-B2F9E51C2C0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405ADC9B-FCA4-41F8-9ED5-E083259D262C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A8CEC2D3-F8F9-44E6-9F72-EB13259B5FD3}"/>
                </a:ext>
              </a:extLst>
            </p:cNvPr>
            <p:cNvGrpSpPr/>
            <p:nvPr/>
          </p:nvGrpSpPr>
          <p:grpSpPr>
            <a:xfrm>
              <a:off x="9274355" y="299749"/>
              <a:ext cx="1585137" cy="1199202"/>
              <a:chOff x="496567" y="371447"/>
              <a:chExt cx="1475719" cy="1238427"/>
            </a:xfrm>
          </p:grpSpPr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52F76689-E55A-4CD8-B3E3-EDE96E8DEB5F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123" name="Rectangle 122">
                  <a:extLst>
                    <a:ext uri="{FF2B5EF4-FFF2-40B4-BE49-F238E27FC236}">
                      <a16:creationId xmlns:a16="http://schemas.microsoft.com/office/drawing/2014/main" id="{11489A06-5A4D-4510-B339-9C9D9ED2FD84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124" name="Picture 4">
                  <a:extLst>
                    <a:ext uri="{FF2B5EF4-FFF2-40B4-BE49-F238E27FC236}">
                      <a16:creationId xmlns:a16="http://schemas.microsoft.com/office/drawing/2014/main" id="{B5E3E3C9-4298-4588-9D48-0CCDD5F71B7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53E2AEA2-0311-4290-9C82-62F2B5CA5584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id="{02ABD972-366B-4003-A699-B80DAB081B06}"/>
                </a:ext>
              </a:extLst>
            </p:cNvPr>
            <p:cNvGrpSpPr/>
            <p:nvPr/>
          </p:nvGrpSpPr>
          <p:grpSpPr>
            <a:xfrm>
              <a:off x="4598479" y="299748"/>
              <a:ext cx="1585137" cy="1199202"/>
              <a:chOff x="496567" y="371447"/>
              <a:chExt cx="1475719" cy="1238427"/>
            </a:xfrm>
          </p:grpSpPr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55719503-C89F-47B0-A29A-4DFC315BE447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287" name="Rectangle 286">
                  <a:extLst>
                    <a:ext uri="{FF2B5EF4-FFF2-40B4-BE49-F238E27FC236}">
                      <a16:creationId xmlns:a16="http://schemas.microsoft.com/office/drawing/2014/main" id="{1DBCEA3A-89A4-4C64-89B6-3538743E85C8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288" name="Picture 4">
                  <a:extLst>
                    <a:ext uri="{FF2B5EF4-FFF2-40B4-BE49-F238E27FC236}">
                      <a16:creationId xmlns:a16="http://schemas.microsoft.com/office/drawing/2014/main" id="{B8AC72E7-97B0-4DC6-B172-04A3177F90E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8D0E3CEA-EFBE-4884-A40E-DBB88F3EECB2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407F8A82-6280-471C-8469-0C7DDC2DB55A}"/>
              </a:ext>
            </a:extLst>
          </p:cNvPr>
          <p:cNvGrpSpPr/>
          <p:nvPr/>
        </p:nvGrpSpPr>
        <p:grpSpPr>
          <a:xfrm>
            <a:off x="458976" y="1481318"/>
            <a:ext cx="6287706" cy="1211836"/>
            <a:chOff x="470406" y="1646171"/>
            <a:chExt cx="6287706" cy="1211836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C4ED5938-A402-4B67-A79A-5952E85D4843}"/>
                </a:ext>
              </a:extLst>
            </p:cNvPr>
            <p:cNvGrpSpPr/>
            <p:nvPr/>
          </p:nvGrpSpPr>
          <p:grpSpPr>
            <a:xfrm>
              <a:off x="470406" y="1654543"/>
              <a:ext cx="3132265" cy="1203464"/>
              <a:chOff x="2060545" y="367046"/>
              <a:chExt cx="2916052" cy="1242828"/>
            </a:xfrm>
          </p:grpSpPr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7E9E957B-859B-40BA-8DDB-722E0BFD9957}"/>
                  </a:ext>
                </a:extLst>
              </p:cNvPr>
              <p:cNvSpPr/>
              <p:nvPr/>
            </p:nvSpPr>
            <p:spPr>
              <a:xfrm>
                <a:off x="2060545" y="367046"/>
                <a:ext cx="2916052" cy="120898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35" name="Group 134">
                <a:extLst>
                  <a:ext uri="{FF2B5EF4-FFF2-40B4-BE49-F238E27FC236}">
                    <a16:creationId xmlns:a16="http://schemas.microsoft.com/office/drawing/2014/main" id="{93086547-2895-484B-B1EB-BACCF5DA5D4E}"/>
                  </a:ext>
                </a:extLst>
              </p:cNvPr>
              <p:cNvGrpSpPr/>
              <p:nvPr/>
            </p:nvGrpSpPr>
            <p:grpSpPr>
              <a:xfrm>
                <a:off x="2401193" y="417696"/>
                <a:ext cx="2234756" cy="942976"/>
                <a:chOff x="2395151" y="448159"/>
                <a:chExt cx="2234756" cy="942976"/>
              </a:xfrm>
            </p:grpSpPr>
            <p:pic>
              <p:nvPicPr>
                <p:cNvPr id="137" name="Picture 136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7A3C1226-4D74-45D8-BDE8-AC5517E620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5151" y="448160"/>
                  <a:ext cx="1123950" cy="942975"/>
                </a:xfrm>
                <a:prstGeom prst="rect">
                  <a:avLst/>
                </a:prstGeom>
              </p:spPr>
            </p:pic>
            <p:pic>
              <p:nvPicPr>
                <p:cNvPr id="138" name="Picture 137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ECED6157-06F0-4A86-A1D6-5EA99D15FB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505957" y="448159"/>
                  <a:ext cx="1123950" cy="942975"/>
                </a:xfrm>
                <a:prstGeom prst="rect">
                  <a:avLst/>
                </a:prstGeom>
              </p:spPr>
            </p:pic>
          </p:grp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E433F730-F7A5-4777-AB39-39D0A5E0A50C}"/>
                  </a:ext>
                </a:extLst>
              </p:cNvPr>
              <p:cNvSpPr txBox="1"/>
              <p:nvPr/>
            </p:nvSpPr>
            <p:spPr>
              <a:xfrm>
                <a:off x="2846776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dirty="0"/>
                  <a:t>Duplex</a:t>
                </a:r>
              </a:p>
            </p:txBody>
          </p:sp>
        </p:grpSp>
        <p:grpSp>
          <p:nvGrpSpPr>
            <p:cNvPr id="290" name="Group 289">
              <a:extLst>
                <a:ext uri="{FF2B5EF4-FFF2-40B4-BE49-F238E27FC236}">
                  <a16:creationId xmlns:a16="http://schemas.microsoft.com/office/drawing/2014/main" id="{27E41425-03A7-471A-9E2E-BC5BE41C46B0}"/>
                </a:ext>
              </a:extLst>
            </p:cNvPr>
            <p:cNvGrpSpPr/>
            <p:nvPr/>
          </p:nvGrpSpPr>
          <p:grpSpPr>
            <a:xfrm>
              <a:off x="3611965" y="1646171"/>
              <a:ext cx="1585137" cy="1211836"/>
              <a:chOff x="496567" y="371447"/>
              <a:chExt cx="1475719" cy="1238427"/>
            </a:xfrm>
          </p:grpSpPr>
          <p:grpSp>
            <p:nvGrpSpPr>
              <p:cNvPr id="291" name="Group 290">
                <a:extLst>
                  <a:ext uri="{FF2B5EF4-FFF2-40B4-BE49-F238E27FC236}">
                    <a16:creationId xmlns:a16="http://schemas.microsoft.com/office/drawing/2014/main" id="{EB5DB759-2F09-4BF9-84EF-D79F164BF0B7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69AAED4F-CE2B-40D7-8F75-CC897D25B6FF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294" name="Picture 4">
                  <a:extLst>
                    <a:ext uri="{FF2B5EF4-FFF2-40B4-BE49-F238E27FC236}">
                      <a16:creationId xmlns:a16="http://schemas.microsoft.com/office/drawing/2014/main" id="{4B2617C3-AE9C-4469-A4CD-3B791FA97B2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F7E8016D-BA97-4A2E-ACF2-851B3698A45C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  <p:grpSp>
          <p:nvGrpSpPr>
            <p:cNvPr id="295" name="Group 294">
              <a:extLst>
                <a:ext uri="{FF2B5EF4-FFF2-40B4-BE49-F238E27FC236}">
                  <a16:creationId xmlns:a16="http://schemas.microsoft.com/office/drawing/2014/main" id="{7CB4C0FB-0037-4699-8A1E-D6B2E27CFEF2}"/>
                </a:ext>
              </a:extLst>
            </p:cNvPr>
            <p:cNvGrpSpPr/>
            <p:nvPr/>
          </p:nvGrpSpPr>
          <p:grpSpPr>
            <a:xfrm>
              <a:off x="5172975" y="1646171"/>
              <a:ext cx="1585137" cy="1211836"/>
              <a:chOff x="496567" y="371447"/>
              <a:chExt cx="1475719" cy="1238427"/>
            </a:xfrm>
          </p:grpSpPr>
          <p:grpSp>
            <p:nvGrpSpPr>
              <p:cNvPr id="296" name="Group 295">
                <a:extLst>
                  <a:ext uri="{FF2B5EF4-FFF2-40B4-BE49-F238E27FC236}">
                    <a16:creationId xmlns:a16="http://schemas.microsoft.com/office/drawing/2014/main" id="{8FA7B88A-0455-437D-AA19-31B09F9AA743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298" name="Rectangle 297">
                  <a:extLst>
                    <a:ext uri="{FF2B5EF4-FFF2-40B4-BE49-F238E27FC236}">
                      <a16:creationId xmlns:a16="http://schemas.microsoft.com/office/drawing/2014/main" id="{514D54D3-8EE8-4A80-9427-5A59CBDC25B1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299" name="Picture 4">
                  <a:extLst>
                    <a:ext uri="{FF2B5EF4-FFF2-40B4-BE49-F238E27FC236}">
                      <a16:creationId xmlns:a16="http://schemas.microsoft.com/office/drawing/2014/main" id="{8BC2CF77-EF1E-4265-9272-EB347CBA13B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97" name="TextBox 296">
                <a:extLst>
                  <a:ext uri="{FF2B5EF4-FFF2-40B4-BE49-F238E27FC236}">
                    <a16:creationId xmlns:a16="http://schemas.microsoft.com/office/drawing/2014/main" id="{55E5F755-E6A0-4AB2-A3AB-AD2352CC9E5D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</p:grp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D6909CD6-8B52-4021-B944-414923DA5F4D}"/>
              </a:ext>
            </a:extLst>
          </p:cNvPr>
          <p:cNvGrpSpPr/>
          <p:nvPr/>
        </p:nvGrpSpPr>
        <p:grpSpPr>
          <a:xfrm>
            <a:off x="461886" y="2706420"/>
            <a:ext cx="6265586" cy="1203464"/>
            <a:chOff x="492526" y="3012072"/>
            <a:chExt cx="6265586" cy="1203464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1993B086-6691-40B1-8D22-42230DB487A0}"/>
                </a:ext>
              </a:extLst>
            </p:cNvPr>
            <p:cNvGrpSpPr/>
            <p:nvPr/>
          </p:nvGrpSpPr>
          <p:grpSpPr>
            <a:xfrm>
              <a:off x="2041840" y="3012072"/>
              <a:ext cx="3132265" cy="1203464"/>
              <a:chOff x="2060545" y="367046"/>
              <a:chExt cx="2916052" cy="1242828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1D0C750B-0D27-4CF3-A3D7-761CA09B276E}"/>
                  </a:ext>
                </a:extLst>
              </p:cNvPr>
              <p:cNvSpPr/>
              <p:nvPr/>
            </p:nvSpPr>
            <p:spPr>
              <a:xfrm>
                <a:off x="2060545" y="367046"/>
                <a:ext cx="2916052" cy="120898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BADA0698-C65E-4A9D-81C4-58C3C7FCA4C6}"/>
                  </a:ext>
                </a:extLst>
              </p:cNvPr>
              <p:cNvGrpSpPr/>
              <p:nvPr/>
            </p:nvGrpSpPr>
            <p:grpSpPr>
              <a:xfrm>
                <a:off x="2401193" y="417696"/>
                <a:ext cx="2234756" cy="942976"/>
                <a:chOff x="2395151" y="448159"/>
                <a:chExt cx="2234756" cy="942976"/>
              </a:xfrm>
            </p:grpSpPr>
            <p:pic>
              <p:nvPicPr>
                <p:cNvPr id="132" name="Picture 131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D23BA5D0-64AD-4449-AD2B-BEEB51934A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5151" y="448160"/>
                  <a:ext cx="1123950" cy="942975"/>
                </a:xfrm>
                <a:prstGeom prst="rect">
                  <a:avLst/>
                </a:prstGeom>
              </p:spPr>
            </p:pic>
            <p:pic>
              <p:nvPicPr>
                <p:cNvPr id="133" name="Picture 132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C0723AEF-E16E-4456-99BE-10C72BE120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505957" y="448159"/>
                  <a:ext cx="1123950" cy="942975"/>
                </a:xfrm>
                <a:prstGeom prst="rect">
                  <a:avLst/>
                </a:prstGeom>
              </p:spPr>
            </p:pic>
          </p:grp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3953B214-A696-4D5C-9CE0-16F571F4C653}"/>
                  </a:ext>
                </a:extLst>
              </p:cNvPr>
              <p:cNvSpPr txBox="1"/>
              <p:nvPr/>
            </p:nvSpPr>
            <p:spPr>
              <a:xfrm>
                <a:off x="2846776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dirty="0"/>
                  <a:t>Duplex</a:t>
                </a:r>
              </a:p>
            </p:txBody>
          </p:sp>
        </p:grp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0562BDB3-6429-4E6B-B8D3-23426D65C4B6}"/>
                </a:ext>
              </a:extLst>
            </p:cNvPr>
            <p:cNvGrpSpPr/>
            <p:nvPr/>
          </p:nvGrpSpPr>
          <p:grpSpPr>
            <a:xfrm>
              <a:off x="492526" y="3013436"/>
              <a:ext cx="1585137" cy="1199202"/>
              <a:chOff x="496567" y="371447"/>
              <a:chExt cx="1475719" cy="1238427"/>
            </a:xfrm>
          </p:grpSpPr>
          <p:grpSp>
            <p:nvGrpSpPr>
              <p:cNvPr id="301" name="Group 300">
                <a:extLst>
                  <a:ext uri="{FF2B5EF4-FFF2-40B4-BE49-F238E27FC236}">
                    <a16:creationId xmlns:a16="http://schemas.microsoft.com/office/drawing/2014/main" id="{947F9D63-F6ED-411A-A488-02C75590C00E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303" name="Rectangle 302">
                  <a:extLst>
                    <a:ext uri="{FF2B5EF4-FFF2-40B4-BE49-F238E27FC236}">
                      <a16:creationId xmlns:a16="http://schemas.microsoft.com/office/drawing/2014/main" id="{D2E2ED02-7B89-43B6-845C-0754A43BBBDC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304" name="Picture 4">
                  <a:extLst>
                    <a:ext uri="{FF2B5EF4-FFF2-40B4-BE49-F238E27FC236}">
                      <a16:creationId xmlns:a16="http://schemas.microsoft.com/office/drawing/2014/main" id="{F47C6B69-AB76-4B95-AEC4-8D1CCE41F78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2" name="TextBox 301">
                <a:extLst>
                  <a:ext uri="{FF2B5EF4-FFF2-40B4-BE49-F238E27FC236}">
                    <a16:creationId xmlns:a16="http://schemas.microsoft.com/office/drawing/2014/main" id="{2DF4D1EF-8902-4799-BA23-1D870DD6B5D2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  <p:grpSp>
          <p:nvGrpSpPr>
            <p:cNvPr id="305" name="Group 304">
              <a:extLst>
                <a:ext uri="{FF2B5EF4-FFF2-40B4-BE49-F238E27FC236}">
                  <a16:creationId xmlns:a16="http://schemas.microsoft.com/office/drawing/2014/main" id="{C83348D2-195B-4B0D-B44E-90935D03CA60}"/>
                </a:ext>
              </a:extLst>
            </p:cNvPr>
            <p:cNvGrpSpPr/>
            <p:nvPr/>
          </p:nvGrpSpPr>
          <p:grpSpPr>
            <a:xfrm>
              <a:off x="5172975" y="3013436"/>
              <a:ext cx="1585137" cy="1199202"/>
              <a:chOff x="496567" y="371447"/>
              <a:chExt cx="1475719" cy="1238427"/>
            </a:xfrm>
          </p:grpSpPr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BB6CA499-1457-45DB-84AF-3FC99959F4BF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308" name="Rectangle 307">
                  <a:extLst>
                    <a:ext uri="{FF2B5EF4-FFF2-40B4-BE49-F238E27FC236}">
                      <a16:creationId xmlns:a16="http://schemas.microsoft.com/office/drawing/2014/main" id="{A99979E8-ED2A-48FE-91FD-F651E0A2B9C5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309" name="Picture 4">
                  <a:extLst>
                    <a:ext uri="{FF2B5EF4-FFF2-40B4-BE49-F238E27FC236}">
                      <a16:creationId xmlns:a16="http://schemas.microsoft.com/office/drawing/2014/main" id="{8F9BF006-E9E1-4790-BB0B-B96E009354D4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7" name="TextBox 306">
                <a:extLst>
                  <a:ext uri="{FF2B5EF4-FFF2-40B4-BE49-F238E27FC236}">
                    <a16:creationId xmlns:a16="http://schemas.microsoft.com/office/drawing/2014/main" id="{69EDA36B-FEFE-453F-B55B-5452A4EDC148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</p:grpSp>
      <p:grpSp>
        <p:nvGrpSpPr>
          <p:cNvPr id="339" name="Group 338">
            <a:extLst>
              <a:ext uri="{FF2B5EF4-FFF2-40B4-BE49-F238E27FC236}">
                <a16:creationId xmlns:a16="http://schemas.microsoft.com/office/drawing/2014/main" id="{D878AB7C-C649-4E5D-9CEE-79369EA1B8D4}"/>
              </a:ext>
            </a:extLst>
          </p:cNvPr>
          <p:cNvGrpSpPr/>
          <p:nvPr/>
        </p:nvGrpSpPr>
        <p:grpSpPr>
          <a:xfrm>
            <a:off x="442530" y="3921616"/>
            <a:ext cx="6255488" cy="1203464"/>
            <a:chOff x="504222" y="4332397"/>
            <a:chExt cx="6255488" cy="1203464"/>
          </a:xfrm>
        </p:grpSpPr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87192028-008C-4FA3-9734-9066477E0B4F}"/>
                </a:ext>
              </a:extLst>
            </p:cNvPr>
            <p:cNvGrpSpPr/>
            <p:nvPr/>
          </p:nvGrpSpPr>
          <p:grpSpPr>
            <a:xfrm>
              <a:off x="3627445" y="4332397"/>
              <a:ext cx="3132265" cy="1203464"/>
              <a:chOff x="2060545" y="367046"/>
              <a:chExt cx="2916052" cy="1242828"/>
            </a:xfrm>
          </p:grpSpPr>
          <p:sp>
            <p:nvSpPr>
              <p:cNvPr id="311" name="Rectangle 310">
                <a:extLst>
                  <a:ext uri="{FF2B5EF4-FFF2-40B4-BE49-F238E27FC236}">
                    <a16:creationId xmlns:a16="http://schemas.microsoft.com/office/drawing/2014/main" id="{9B62C7CC-12FD-4DAC-B418-CAC9C724F26E}"/>
                  </a:ext>
                </a:extLst>
              </p:cNvPr>
              <p:cNvSpPr/>
              <p:nvPr/>
            </p:nvSpPr>
            <p:spPr>
              <a:xfrm>
                <a:off x="2060545" y="367046"/>
                <a:ext cx="2916052" cy="120898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12" name="Group 311">
                <a:extLst>
                  <a:ext uri="{FF2B5EF4-FFF2-40B4-BE49-F238E27FC236}">
                    <a16:creationId xmlns:a16="http://schemas.microsoft.com/office/drawing/2014/main" id="{57DA9FEE-9773-4FE0-A3C9-055FD350D36D}"/>
                  </a:ext>
                </a:extLst>
              </p:cNvPr>
              <p:cNvGrpSpPr/>
              <p:nvPr/>
            </p:nvGrpSpPr>
            <p:grpSpPr>
              <a:xfrm>
                <a:off x="2401193" y="417696"/>
                <a:ext cx="2234756" cy="942976"/>
                <a:chOff x="2395151" y="448159"/>
                <a:chExt cx="2234756" cy="942976"/>
              </a:xfrm>
            </p:grpSpPr>
            <p:pic>
              <p:nvPicPr>
                <p:cNvPr id="314" name="Picture 313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17627EEE-8244-44B6-9C46-F93B5EBD8CB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5151" y="448160"/>
                  <a:ext cx="1123950" cy="942975"/>
                </a:xfrm>
                <a:prstGeom prst="rect">
                  <a:avLst/>
                </a:prstGeom>
              </p:spPr>
            </p:pic>
            <p:pic>
              <p:nvPicPr>
                <p:cNvPr id="315" name="Picture 314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09162A45-F7E7-49F2-A790-5EB86C04E6B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505957" y="448159"/>
                  <a:ext cx="1123950" cy="942975"/>
                </a:xfrm>
                <a:prstGeom prst="rect">
                  <a:avLst/>
                </a:prstGeom>
              </p:spPr>
            </p:pic>
          </p:grpSp>
          <p:sp>
            <p:nvSpPr>
              <p:cNvPr id="313" name="TextBox 312">
                <a:extLst>
                  <a:ext uri="{FF2B5EF4-FFF2-40B4-BE49-F238E27FC236}">
                    <a16:creationId xmlns:a16="http://schemas.microsoft.com/office/drawing/2014/main" id="{6B981626-C329-40AA-9A13-8649CD849C0A}"/>
                  </a:ext>
                </a:extLst>
              </p:cNvPr>
              <p:cNvSpPr txBox="1"/>
              <p:nvPr/>
            </p:nvSpPr>
            <p:spPr>
              <a:xfrm>
                <a:off x="2846776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dirty="0"/>
                  <a:t>Duplex</a:t>
                </a:r>
              </a:p>
            </p:txBody>
          </p:sp>
        </p:grpSp>
        <p:grpSp>
          <p:nvGrpSpPr>
            <p:cNvPr id="316" name="Group 315">
              <a:extLst>
                <a:ext uri="{FF2B5EF4-FFF2-40B4-BE49-F238E27FC236}">
                  <a16:creationId xmlns:a16="http://schemas.microsoft.com/office/drawing/2014/main" id="{782D00C3-3748-497F-9B2E-796813C5A03D}"/>
                </a:ext>
              </a:extLst>
            </p:cNvPr>
            <p:cNvGrpSpPr/>
            <p:nvPr/>
          </p:nvGrpSpPr>
          <p:grpSpPr>
            <a:xfrm>
              <a:off x="504222" y="4336659"/>
              <a:ext cx="1585137" cy="1199202"/>
              <a:chOff x="496567" y="371447"/>
              <a:chExt cx="1475719" cy="1238427"/>
            </a:xfrm>
          </p:grpSpPr>
          <p:grpSp>
            <p:nvGrpSpPr>
              <p:cNvPr id="317" name="Group 316">
                <a:extLst>
                  <a:ext uri="{FF2B5EF4-FFF2-40B4-BE49-F238E27FC236}">
                    <a16:creationId xmlns:a16="http://schemas.microsoft.com/office/drawing/2014/main" id="{951C698B-BD20-4254-A203-1792C772728A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319" name="Rectangle 318">
                  <a:extLst>
                    <a:ext uri="{FF2B5EF4-FFF2-40B4-BE49-F238E27FC236}">
                      <a16:creationId xmlns:a16="http://schemas.microsoft.com/office/drawing/2014/main" id="{66484C06-0B36-4EAA-A634-B355F700EB0E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320" name="Picture 4">
                  <a:extLst>
                    <a:ext uri="{FF2B5EF4-FFF2-40B4-BE49-F238E27FC236}">
                      <a16:creationId xmlns:a16="http://schemas.microsoft.com/office/drawing/2014/main" id="{CB2A691E-8C81-4886-9664-CB2575E624F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18" name="TextBox 317">
                <a:extLst>
                  <a:ext uri="{FF2B5EF4-FFF2-40B4-BE49-F238E27FC236}">
                    <a16:creationId xmlns:a16="http://schemas.microsoft.com/office/drawing/2014/main" id="{FC9D68E9-98D0-43F5-B343-6C771A7C839C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  <p:grpSp>
          <p:nvGrpSpPr>
            <p:cNvPr id="321" name="Group 320">
              <a:extLst>
                <a:ext uri="{FF2B5EF4-FFF2-40B4-BE49-F238E27FC236}">
                  <a16:creationId xmlns:a16="http://schemas.microsoft.com/office/drawing/2014/main" id="{1A9E44FA-BFBD-4FAC-9387-A6E440783959}"/>
                </a:ext>
              </a:extLst>
            </p:cNvPr>
            <p:cNvGrpSpPr/>
            <p:nvPr/>
          </p:nvGrpSpPr>
          <p:grpSpPr>
            <a:xfrm>
              <a:off x="2070214" y="4336659"/>
              <a:ext cx="1585137" cy="1199202"/>
              <a:chOff x="496567" y="371447"/>
              <a:chExt cx="1475719" cy="1238427"/>
            </a:xfrm>
          </p:grpSpPr>
          <p:grpSp>
            <p:nvGrpSpPr>
              <p:cNvPr id="322" name="Group 321">
                <a:extLst>
                  <a:ext uri="{FF2B5EF4-FFF2-40B4-BE49-F238E27FC236}">
                    <a16:creationId xmlns:a16="http://schemas.microsoft.com/office/drawing/2014/main" id="{2C31971C-3A90-499B-A2C6-C343064A3825}"/>
                  </a:ext>
                </a:extLst>
              </p:cNvPr>
              <p:cNvGrpSpPr/>
              <p:nvPr/>
            </p:nvGrpSpPr>
            <p:grpSpPr>
              <a:xfrm>
                <a:off x="496567" y="371447"/>
                <a:ext cx="1453257" cy="1204583"/>
                <a:chOff x="4209143" y="695553"/>
                <a:chExt cx="2585552" cy="2143125"/>
              </a:xfrm>
            </p:grpSpPr>
            <p:sp>
              <p:nvSpPr>
                <p:cNvPr id="324" name="Rectangle 323">
                  <a:extLst>
                    <a:ext uri="{FF2B5EF4-FFF2-40B4-BE49-F238E27FC236}">
                      <a16:creationId xmlns:a16="http://schemas.microsoft.com/office/drawing/2014/main" id="{7F69CA1B-2823-40F3-84CF-442514FD4930}"/>
                    </a:ext>
                  </a:extLst>
                </p:cNvPr>
                <p:cNvSpPr/>
                <p:nvPr/>
              </p:nvSpPr>
              <p:spPr>
                <a:xfrm>
                  <a:off x="4209143" y="695553"/>
                  <a:ext cx="2585552" cy="2143125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pic>
              <p:nvPicPr>
                <p:cNvPr id="325" name="Picture 4">
                  <a:extLst>
                    <a:ext uri="{FF2B5EF4-FFF2-40B4-BE49-F238E27FC236}">
                      <a16:creationId xmlns:a16="http://schemas.microsoft.com/office/drawing/2014/main" id="{51409E86-22E9-4A71-93F0-9179EB3A3A8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 bwMode="auto">
                <a:xfrm>
                  <a:off x="4262594" y="746314"/>
                  <a:ext cx="2478649" cy="178608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23" name="TextBox 322">
                <a:extLst>
                  <a:ext uri="{FF2B5EF4-FFF2-40B4-BE49-F238E27FC236}">
                    <a16:creationId xmlns:a16="http://schemas.microsoft.com/office/drawing/2014/main" id="{48A5D74B-6ABE-4E21-B2F2-A4A5672EAE95}"/>
                  </a:ext>
                </a:extLst>
              </p:cNvPr>
              <p:cNvSpPr txBox="1"/>
              <p:nvPr/>
            </p:nvSpPr>
            <p:spPr>
              <a:xfrm>
                <a:off x="615552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dirty="0"/>
                  <a:t>Stand alone</a:t>
                </a:r>
              </a:p>
            </p:txBody>
          </p:sp>
        </p:grpSp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384EBE04-28AD-42D5-ADE8-A16860F4186A}"/>
              </a:ext>
            </a:extLst>
          </p:cNvPr>
          <p:cNvGrpSpPr/>
          <p:nvPr/>
        </p:nvGrpSpPr>
        <p:grpSpPr>
          <a:xfrm>
            <a:off x="447304" y="5127868"/>
            <a:ext cx="6230714" cy="1203464"/>
            <a:chOff x="504222" y="5689784"/>
            <a:chExt cx="6230714" cy="1203464"/>
          </a:xfrm>
        </p:grpSpPr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207C43BE-B64A-45F5-BB1D-8FA8D295083C}"/>
                </a:ext>
              </a:extLst>
            </p:cNvPr>
            <p:cNvGrpSpPr/>
            <p:nvPr/>
          </p:nvGrpSpPr>
          <p:grpSpPr>
            <a:xfrm>
              <a:off x="3602671" y="5689784"/>
              <a:ext cx="3132265" cy="1203464"/>
              <a:chOff x="2060545" y="367046"/>
              <a:chExt cx="2916052" cy="1242828"/>
            </a:xfrm>
          </p:grpSpPr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id="{1B1CEFF6-35F6-477F-AB75-1341E49F4EEB}"/>
                  </a:ext>
                </a:extLst>
              </p:cNvPr>
              <p:cNvSpPr/>
              <p:nvPr/>
            </p:nvSpPr>
            <p:spPr>
              <a:xfrm>
                <a:off x="2060545" y="367046"/>
                <a:ext cx="2916052" cy="120898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28" name="Group 327">
                <a:extLst>
                  <a:ext uri="{FF2B5EF4-FFF2-40B4-BE49-F238E27FC236}">
                    <a16:creationId xmlns:a16="http://schemas.microsoft.com/office/drawing/2014/main" id="{734E01EF-7E97-4A31-BAC9-D71D70F81E11}"/>
                  </a:ext>
                </a:extLst>
              </p:cNvPr>
              <p:cNvGrpSpPr/>
              <p:nvPr/>
            </p:nvGrpSpPr>
            <p:grpSpPr>
              <a:xfrm>
                <a:off x="2401193" y="417696"/>
                <a:ext cx="2234756" cy="942976"/>
                <a:chOff x="2395151" y="448159"/>
                <a:chExt cx="2234756" cy="942976"/>
              </a:xfrm>
            </p:grpSpPr>
            <p:pic>
              <p:nvPicPr>
                <p:cNvPr id="330" name="Picture 329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008FED68-DC82-45CD-ADB4-BF3054C7A3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5151" y="448160"/>
                  <a:ext cx="1123950" cy="942975"/>
                </a:xfrm>
                <a:prstGeom prst="rect">
                  <a:avLst/>
                </a:prstGeom>
              </p:spPr>
            </p:pic>
            <p:pic>
              <p:nvPicPr>
                <p:cNvPr id="331" name="Picture 330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554F4FB3-F803-42F9-9180-B88B6267A95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505957" y="448159"/>
                  <a:ext cx="1123950" cy="942975"/>
                </a:xfrm>
                <a:prstGeom prst="rect">
                  <a:avLst/>
                </a:prstGeom>
              </p:spPr>
            </p:pic>
          </p:grpSp>
          <p:sp>
            <p:nvSpPr>
              <p:cNvPr id="329" name="TextBox 328">
                <a:extLst>
                  <a:ext uri="{FF2B5EF4-FFF2-40B4-BE49-F238E27FC236}">
                    <a16:creationId xmlns:a16="http://schemas.microsoft.com/office/drawing/2014/main" id="{5934FD57-20AC-4D97-B604-E0DAA1BD45D9}"/>
                  </a:ext>
                </a:extLst>
              </p:cNvPr>
              <p:cNvSpPr txBox="1"/>
              <p:nvPr/>
            </p:nvSpPr>
            <p:spPr>
              <a:xfrm>
                <a:off x="2846776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dirty="0"/>
                  <a:t>Duplex</a:t>
                </a:r>
              </a:p>
            </p:txBody>
          </p:sp>
        </p:grpSp>
        <p:grpSp>
          <p:nvGrpSpPr>
            <p:cNvPr id="332" name="Group 331">
              <a:extLst>
                <a:ext uri="{FF2B5EF4-FFF2-40B4-BE49-F238E27FC236}">
                  <a16:creationId xmlns:a16="http://schemas.microsoft.com/office/drawing/2014/main" id="{65C24CD3-2144-44AD-A010-4FE9EA8C9B4B}"/>
                </a:ext>
              </a:extLst>
            </p:cNvPr>
            <p:cNvGrpSpPr/>
            <p:nvPr/>
          </p:nvGrpSpPr>
          <p:grpSpPr>
            <a:xfrm>
              <a:off x="504222" y="5689784"/>
              <a:ext cx="3132265" cy="1203464"/>
              <a:chOff x="2060545" y="367046"/>
              <a:chExt cx="2916052" cy="1242828"/>
            </a:xfrm>
          </p:grpSpPr>
          <p:sp>
            <p:nvSpPr>
              <p:cNvPr id="333" name="Rectangle 332">
                <a:extLst>
                  <a:ext uri="{FF2B5EF4-FFF2-40B4-BE49-F238E27FC236}">
                    <a16:creationId xmlns:a16="http://schemas.microsoft.com/office/drawing/2014/main" id="{36BECD75-82F2-41F9-9D98-3921DFA50A35}"/>
                  </a:ext>
                </a:extLst>
              </p:cNvPr>
              <p:cNvSpPr/>
              <p:nvPr/>
            </p:nvSpPr>
            <p:spPr>
              <a:xfrm>
                <a:off x="2060545" y="367046"/>
                <a:ext cx="2916052" cy="120898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grpSp>
            <p:nvGrpSpPr>
              <p:cNvPr id="334" name="Group 333">
                <a:extLst>
                  <a:ext uri="{FF2B5EF4-FFF2-40B4-BE49-F238E27FC236}">
                    <a16:creationId xmlns:a16="http://schemas.microsoft.com/office/drawing/2014/main" id="{94CF2B0E-7AEE-45A6-BEE3-EEFB0F80F53B}"/>
                  </a:ext>
                </a:extLst>
              </p:cNvPr>
              <p:cNvGrpSpPr/>
              <p:nvPr/>
            </p:nvGrpSpPr>
            <p:grpSpPr>
              <a:xfrm>
                <a:off x="2401193" y="417696"/>
                <a:ext cx="2234756" cy="942976"/>
                <a:chOff x="2395151" y="448159"/>
                <a:chExt cx="2234756" cy="942976"/>
              </a:xfrm>
            </p:grpSpPr>
            <p:pic>
              <p:nvPicPr>
                <p:cNvPr id="336" name="Picture 335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7A407987-4CF1-425D-A08E-B9EB2D3E3A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395151" y="448160"/>
                  <a:ext cx="1123950" cy="942975"/>
                </a:xfrm>
                <a:prstGeom prst="rect">
                  <a:avLst/>
                </a:prstGeom>
              </p:spPr>
            </p:pic>
            <p:pic>
              <p:nvPicPr>
                <p:cNvPr id="337" name="Picture 336" descr="A drawing of a house&#10;&#10;Description automatically generated">
                  <a:extLst>
                    <a:ext uri="{FF2B5EF4-FFF2-40B4-BE49-F238E27FC236}">
                      <a16:creationId xmlns:a16="http://schemas.microsoft.com/office/drawing/2014/main" id="{23471BA1-0767-4601-973C-B0FFDA18A1C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3505957" y="448159"/>
                  <a:ext cx="1123950" cy="942975"/>
                </a:xfrm>
                <a:prstGeom prst="rect">
                  <a:avLst/>
                </a:prstGeom>
              </p:spPr>
            </p:pic>
          </p:grpSp>
          <p:sp>
            <p:nvSpPr>
              <p:cNvPr id="335" name="TextBox 334">
                <a:extLst>
                  <a:ext uri="{FF2B5EF4-FFF2-40B4-BE49-F238E27FC236}">
                    <a16:creationId xmlns:a16="http://schemas.microsoft.com/office/drawing/2014/main" id="{6FDD84CA-26D9-4E6F-87CF-E92F2516EFD4}"/>
                  </a:ext>
                </a:extLst>
              </p:cNvPr>
              <p:cNvSpPr txBox="1"/>
              <p:nvPr/>
            </p:nvSpPr>
            <p:spPr>
              <a:xfrm>
                <a:off x="2846776" y="1240542"/>
                <a:ext cx="1356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NZ" dirty="0"/>
                  <a:t>Duplex</a:t>
                </a:r>
              </a:p>
            </p:txBody>
          </p:sp>
        </p:grpSp>
      </p:grpSp>
      <p:sp>
        <p:nvSpPr>
          <p:cNvPr id="342" name="TextBox 341">
            <a:extLst>
              <a:ext uri="{FF2B5EF4-FFF2-40B4-BE49-F238E27FC236}">
                <a16:creationId xmlns:a16="http://schemas.microsoft.com/office/drawing/2014/main" id="{77672EC3-1B71-486F-BA6A-E069440DA90B}"/>
              </a:ext>
            </a:extLst>
          </p:cNvPr>
          <p:cNvSpPr txBox="1"/>
          <p:nvPr/>
        </p:nvSpPr>
        <p:spPr>
          <a:xfrm>
            <a:off x="7354782" y="515461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S, S, S, S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DF99BE27-694C-43E2-BDAC-780C23B1B79A}"/>
              </a:ext>
            </a:extLst>
          </p:cNvPr>
          <p:cNvSpPr txBox="1"/>
          <p:nvPr/>
        </p:nvSpPr>
        <p:spPr>
          <a:xfrm>
            <a:off x="7354782" y="1778289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D, S, S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9D9993FE-C40D-4555-9295-A795BC90141A}"/>
              </a:ext>
            </a:extLst>
          </p:cNvPr>
          <p:cNvSpPr txBox="1"/>
          <p:nvPr/>
        </p:nvSpPr>
        <p:spPr>
          <a:xfrm>
            <a:off x="7354782" y="2919632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S, D, S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7D2D810D-0D39-4136-A380-BDF0689E46F0}"/>
              </a:ext>
            </a:extLst>
          </p:cNvPr>
          <p:cNvSpPr txBox="1"/>
          <p:nvPr/>
        </p:nvSpPr>
        <p:spPr>
          <a:xfrm>
            <a:off x="7392998" y="4182671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S, S, D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324CBFB7-9CF8-4268-8FBA-46ED4909EEBA}"/>
              </a:ext>
            </a:extLst>
          </p:cNvPr>
          <p:cNvSpPr txBox="1"/>
          <p:nvPr/>
        </p:nvSpPr>
        <p:spPr>
          <a:xfrm>
            <a:off x="7392998" y="5324014"/>
            <a:ext cx="4394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D, D</a:t>
            </a:r>
          </a:p>
        </p:txBody>
      </p:sp>
    </p:spTree>
    <p:extLst>
      <p:ext uri="{BB962C8B-B14F-4D97-AF65-F5344CB8AC3E}">
        <p14:creationId xmlns:p14="http://schemas.microsoft.com/office/powerpoint/2010/main" val="15246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A2AC65-E50A-4E0D-B921-510D9B381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659290"/>
              </p:ext>
            </p:extLst>
          </p:nvPr>
        </p:nvGraphicFramePr>
        <p:xfrm>
          <a:off x="454856" y="396109"/>
          <a:ext cx="11282288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0572">
                  <a:extLst>
                    <a:ext uri="{9D8B030D-6E8A-4147-A177-3AD203B41FA5}">
                      <a16:colId xmlns:a16="http://schemas.microsoft.com/office/drawing/2014/main" val="3080577914"/>
                    </a:ext>
                  </a:extLst>
                </a:gridCol>
                <a:gridCol w="2820572">
                  <a:extLst>
                    <a:ext uri="{9D8B030D-6E8A-4147-A177-3AD203B41FA5}">
                      <a16:colId xmlns:a16="http://schemas.microsoft.com/office/drawing/2014/main" val="1838235119"/>
                    </a:ext>
                  </a:extLst>
                </a:gridCol>
                <a:gridCol w="2820572">
                  <a:extLst>
                    <a:ext uri="{9D8B030D-6E8A-4147-A177-3AD203B41FA5}">
                      <a16:colId xmlns:a16="http://schemas.microsoft.com/office/drawing/2014/main" val="3284262184"/>
                    </a:ext>
                  </a:extLst>
                </a:gridCol>
                <a:gridCol w="2820572">
                  <a:extLst>
                    <a:ext uri="{9D8B030D-6E8A-4147-A177-3AD203B41FA5}">
                      <a16:colId xmlns:a16="http://schemas.microsoft.com/office/drawing/2014/main" val="3220485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Number of Sections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Layouts starting with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Layouts starting with 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Total number of layouts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584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NZ" sz="2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S, 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2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S, S, S.	</a:t>
                      </a:r>
                    </a:p>
                    <a:p>
                      <a:pPr algn="l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S, 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D, 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17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S, S, S, S.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S, S, D. 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S, D, 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D, S, S.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D, 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636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61935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C78D9DD-3062-4377-A990-53A16B8684B2}"/>
              </a:ext>
            </a:extLst>
          </p:cNvPr>
          <p:cNvSpPr txBox="1"/>
          <p:nvPr/>
        </p:nvSpPr>
        <p:spPr>
          <a:xfrm>
            <a:off x="3263702" y="4220305"/>
            <a:ext cx="445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S,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9EAD4-F0C5-4720-9CF1-6DFF2F8CB898}"/>
              </a:ext>
            </a:extLst>
          </p:cNvPr>
          <p:cNvSpPr txBox="1"/>
          <p:nvPr/>
        </p:nvSpPr>
        <p:spPr>
          <a:xfrm>
            <a:off x="4625924" y="757308"/>
            <a:ext cx="759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solidFill>
                  <a:srgbClr val="FF0000"/>
                </a:solidFill>
              </a:rPr>
              <a:t>S</a:t>
            </a:r>
            <a:r>
              <a:rPr lang="en-NZ" sz="2400" b="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6D492-AC8A-4117-92D8-9215E8344B37}"/>
              </a:ext>
            </a:extLst>
          </p:cNvPr>
          <p:cNvSpPr txBox="1"/>
          <p:nvPr/>
        </p:nvSpPr>
        <p:spPr>
          <a:xfrm>
            <a:off x="3263701" y="4672445"/>
            <a:ext cx="445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S,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B74EEF-D693-47E2-B78F-22AB258B5C17}"/>
              </a:ext>
            </a:extLst>
          </p:cNvPr>
          <p:cNvSpPr txBox="1"/>
          <p:nvPr/>
        </p:nvSpPr>
        <p:spPr>
          <a:xfrm>
            <a:off x="3263701" y="5124586"/>
            <a:ext cx="445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S,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A90662-D854-4017-854F-2E993B83E09F}"/>
              </a:ext>
            </a:extLst>
          </p:cNvPr>
          <p:cNvSpPr txBox="1"/>
          <p:nvPr/>
        </p:nvSpPr>
        <p:spPr>
          <a:xfrm>
            <a:off x="3263701" y="5586251"/>
            <a:ext cx="445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S,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6D717B-E3F8-42B3-8923-6183FE1542A0}"/>
              </a:ext>
            </a:extLst>
          </p:cNvPr>
          <p:cNvSpPr txBox="1"/>
          <p:nvPr/>
        </p:nvSpPr>
        <p:spPr>
          <a:xfrm>
            <a:off x="3263701" y="5969484"/>
            <a:ext cx="445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S,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6A3AA1-8AC9-45B1-A278-AA720CEEC9F3}"/>
              </a:ext>
            </a:extLst>
          </p:cNvPr>
          <p:cNvSpPr txBox="1"/>
          <p:nvPr/>
        </p:nvSpPr>
        <p:spPr>
          <a:xfrm>
            <a:off x="3263701" y="2951964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S, S, 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CA0648-B6A8-4126-AC46-DDCFED526764}"/>
              </a:ext>
            </a:extLst>
          </p:cNvPr>
          <p:cNvSpPr txBox="1"/>
          <p:nvPr/>
        </p:nvSpPr>
        <p:spPr>
          <a:xfrm>
            <a:off x="3568362" y="4220304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S, S, 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601420-6929-47C5-B021-04CF01E748AF}"/>
              </a:ext>
            </a:extLst>
          </p:cNvPr>
          <p:cNvSpPr txBox="1"/>
          <p:nvPr/>
        </p:nvSpPr>
        <p:spPr>
          <a:xfrm>
            <a:off x="3273975" y="3307248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S, D.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913E7B-3907-40BF-B29F-E76D75368A23}"/>
              </a:ext>
            </a:extLst>
          </p:cNvPr>
          <p:cNvSpPr txBox="1"/>
          <p:nvPr/>
        </p:nvSpPr>
        <p:spPr>
          <a:xfrm>
            <a:off x="3568362" y="4671694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S, D.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5E43C2-9E1E-4F08-8B28-2B4C48403EED}"/>
              </a:ext>
            </a:extLst>
          </p:cNvPr>
          <p:cNvSpPr txBox="1"/>
          <p:nvPr/>
        </p:nvSpPr>
        <p:spPr>
          <a:xfrm>
            <a:off x="3273975" y="3673549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D, 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906481-EED0-4456-B837-F36731F67856}"/>
              </a:ext>
            </a:extLst>
          </p:cNvPr>
          <p:cNvSpPr txBox="1"/>
          <p:nvPr/>
        </p:nvSpPr>
        <p:spPr>
          <a:xfrm>
            <a:off x="3568362" y="5124585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D, 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C456AD-B7DE-41BD-BB92-EC5397861098}"/>
              </a:ext>
            </a:extLst>
          </p:cNvPr>
          <p:cNvSpPr txBox="1"/>
          <p:nvPr/>
        </p:nvSpPr>
        <p:spPr>
          <a:xfrm>
            <a:off x="6096000" y="2951963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B050"/>
                </a:solidFill>
              </a:rPr>
              <a:t>D, S, 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4EF9A6-2900-4294-9822-FC1DC9F6CADB}"/>
              </a:ext>
            </a:extLst>
          </p:cNvPr>
          <p:cNvSpPr txBox="1"/>
          <p:nvPr/>
        </p:nvSpPr>
        <p:spPr>
          <a:xfrm>
            <a:off x="3568362" y="5576726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B050"/>
                </a:solidFill>
              </a:rPr>
              <a:t>D, S, 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FD381F-D358-448F-9062-8BBC13FAF20D}"/>
              </a:ext>
            </a:extLst>
          </p:cNvPr>
          <p:cNvSpPr txBox="1"/>
          <p:nvPr/>
        </p:nvSpPr>
        <p:spPr>
          <a:xfrm>
            <a:off x="6096000" y="3317523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B050"/>
                </a:solidFill>
              </a:rPr>
              <a:t>D, D.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4A1344-FD37-4CE5-AB28-8164C902CCFA}"/>
              </a:ext>
            </a:extLst>
          </p:cNvPr>
          <p:cNvSpPr txBox="1"/>
          <p:nvPr/>
        </p:nvSpPr>
        <p:spPr>
          <a:xfrm>
            <a:off x="3568362" y="5979009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B050"/>
                </a:solidFill>
              </a:rPr>
              <a:t>D, D.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BAC4C8-1FF9-4ED5-B81E-A096E3843E5C}"/>
              </a:ext>
            </a:extLst>
          </p:cNvPr>
          <p:cNvSpPr txBox="1"/>
          <p:nvPr/>
        </p:nvSpPr>
        <p:spPr>
          <a:xfrm>
            <a:off x="7452701" y="757307"/>
            <a:ext cx="759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>
                <a:solidFill>
                  <a:srgbClr val="FF0000"/>
                </a:solidFill>
              </a:rPr>
              <a:t>D</a:t>
            </a:r>
            <a:r>
              <a:rPr lang="en-NZ" sz="2400" b="1" dirty="0"/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D55242-1D7C-43B8-BCFF-D2E9EDE85FA7}"/>
              </a:ext>
            </a:extLst>
          </p:cNvPr>
          <p:cNvSpPr txBox="1"/>
          <p:nvPr/>
        </p:nvSpPr>
        <p:spPr>
          <a:xfrm>
            <a:off x="6096001" y="4191362"/>
            <a:ext cx="72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D,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22BE9F-F407-4061-804D-D9BEE9273B26}"/>
              </a:ext>
            </a:extLst>
          </p:cNvPr>
          <p:cNvSpPr txBox="1"/>
          <p:nvPr/>
        </p:nvSpPr>
        <p:spPr>
          <a:xfrm>
            <a:off x="6096000" y="4643502"/>
            <a:ext cx="72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D,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9738B1-29CE-4F02-8D3B-8976AA8D5ABE}"/>
              </a:ext>
            </a:extLst>
          </p:cNvPr>
          <p:cNvSpPr txBox="1"/>
          <p:nvPr/>
        </p:nvSpPr>
        <p:spPr>
          <a:xfrm>
            <a:off x="6096000" y="5095643"/>
            <a:ext cx="726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FF0000"/>
                </a:solidFill>
              </a:rPr>
              <a:t>D,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744C1A-C47E-47A3-9F6F-AA2CD87DD335}"/>
              </a:ext>
            </a:extLst>
          </p:cNvPr>
          <p:cNvSpPr txBox="1"/>
          <p:nvPr/>
        </p:nvSpPr>
        <p:spPr>
          <a:xfrm>
            <a:off x="3273975" y="2135015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S, S.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F78D32-084D-4E0B-BB0B-4EBBC1DF3CBA}"/>
              </a:ext>
            </a:extLst>
          </p:cNvPr>
          <p:cNvSpPr txBox="1"/>
          <p:nvPr/>
        </p:nvSpPr>
        <p:spPr>
          <a:xfrm>
            <a:off x="6435139" y="4181837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S, 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0ED44A-D2A1-46B9-A772-B6FC53B87503}"/>
              </a:ext>
            </a:extLst>
          </p:cNvPr>
          <p:cNvSpPr txBox="1"/>
          <p:nvPr/>
        </p:nvSpPr>
        <p:spPr>
          <a:xfrm>
            <a:off x="3273975" y="2495436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D.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21AB70-2634-4B6B-A41C-61D356A2FDCC}"/>
              </a:ext>
            </a:extLst>
          </p:cNvPr>
          <p:cNvSpPr txBox="1"/>
          <p:nvPr/>
        </p:nvSpPr>
        <p:spPr>
          <a:xfrm>
            <a:off x="6435139" y="4656970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70C0"/>
                </a:solidFill>
              </a:rPr>
              <a:t>S, D.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844044-BE28-402E-88CD-2A1D4C9979D6}"/>
              </a:ext>
            </a:extLst>
          </p:cNvPr>
          <p:cNvSpPr txBox="1"/>
          <p:nvPr/>
        </p:nvSpPr>
        <p:spPr>
          <a:xfrm>
            <a:off x="6096000" y="2121055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B050"/>
                </a:solidFill>
              </a:rPr>
              <a:t>D, S.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77A72FD-033C-4066-86FD-5BFAB140A183}"/>
              </a:ext>
            </a:extLst>
          </p:cNvPr>
          <p:cNvSpPr txBox="1"/>
          <p:nvPr/>
        </p:nvSpPr>
        <p:spPr>
          <a:xfrm>
            <a:off x="6437218" y="5094229"/>
            <a:ext cx="1429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B050"/>
                </a:solidFill>
              </a:rPr>
              <a:t>D, S.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8DB8C4-4DE4-47A3-9C76-1B4F6EB51CEA}"/>
              </a:ext>
            </a:extLst>
          </p:cNvPr>
          <p:cNvSpPr txBox="1"/>
          <p:nvPr/>
        </p:nvSpPr>
        <p:spPr>
          <a:xfrm>
            <a:off x="9860241" y="4984488"/>
            <a:ext cx="846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159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3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4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6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8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9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2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854E6C-7D95-4C92-80C3-4FFE4DF4587F}"/>
              </a:ext>
            </a:extLst>
          </p:cNvPr>
          <p:cNvSpPr txBox="1"/>
          <p:nvPr/>
        </p:nvSpPr>
        <p:spPr>
          <a:xfrm>
            <a:off x="169076" y="5036234"/>
            <a:ext cx="118590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Your teacher is concerned about the lack of attention at assembly.</a:t>
            </a:r>
          </a:p>
          <a:p>
            <a:r>
              <a:rPr lang="en-NZ" sz="3200" dirty="0"/>
              <a:t>She has identified each student in your class as a talker or a listener.</a:t>
            </a:r>
          </a:p>
        </p:txBody>
      </p:sp>
      <p:pic>
        <p:nvPicPr>
          <p:cNvPr id="4" name="Picture 3" descr="A large crowd of people&#10;&#10;Description automatically generated">
            <a:extLst>
              <a:ext uri="{FF2B5EF4-FFF2-40B4-BE49-F238E27FC236}">
                <a16:creationId xmlns:a16="http://schemas.microsoft.com/office/drawing/2014/main" id="{4127059B-EF61-4FA8-B383-F79ACBC84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2" y="294382"/>
            <a:ext cx="11915598" cy="426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9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CF5E5F-F9FC-4C20-B7B3-5D52ECEAF825}"/>
              </a:ext>
            </a:extLst>
          </p:cNvPr>
          <p:cNvSpPr txBox="1"/>
          <p:nvPr/>
        </p:nvSpPr>
        <p:spPr>
          <a:xfrm>
            <a:off x="211015" y="239151"/>
            <a:ext cx="116761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Her plan is to not have any talkers sitting next to each other.</a:t>
            </a:r>
          </a:p>
          <a:p>
            <a:r>
              <a:rPr lang="en-NZ" sz="3200" dirty="0"/>
              <a:t>So in a row of three seats she might have: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3298FD-89EC-4096-A90D-E66F14503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50750" y="4534152"/>
            <a:ext cx="1757928" cy="1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39AFFE9-E5D3-4362-B157-31017F26E1A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375454" y="4433983"/>
            <a:ext cx="1450555" cy="1495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39FE29-A7CC-4F8C-97D3-584EFC30D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903063" y="4534152"/>
            <a:ext cx="1757928" cy="1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963F178-C5A1-409F-8F35-F479A7EF9B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07582" y="1577304"/>
            <a:ext cx="1524238" cy="157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F1E9BBA-DE05-4A94-B3BA-48EB75B5D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8452" y="1685705"/>
            <a:ext cx="1757928" cy="1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20028444-85E6-47BA-B70A-39A1BCF83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3743022" y="1625219"/>
            <a:ext cx="1757928" cy="1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AF9354-56C5-4841-8345-870C7D6473BD}"/>
              </a:ext>
            </a:extLst>
          </p:cNvPr>
          <p:cNvSpPr txBox="1"/>
          <p:nvPr/>
        </p:nvSpPr>
        <p:spPr>
          <a:xfrm>
            <a:off x="2395602" y="3620031"/>
            <a:ext cx="63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58F451-2969-4EB3-A898-A0DED3D6DB59}"/>
              </a:ext>
            </a:extLst>
          </p:cNvPr>
          <p:cNvSpPr txBox="1"/>
          <p:nvPr/>
        </p:nvSpPr>
        <p:spPr>
          <a:xfrm>
            <a:off x="5534166" y="3373809"/>
            <a:ext cx="112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but not…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EC60E815-741B-427B-BCBC-574316E32D5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8756633" y="1488605"/>
            <a:ext cx="1446481" cy="149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183A226C-8655-4126-99B6-59BE013F1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65081" y="1625219"/>
            <a:ext cx="1757928" cy="13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6075690D-021B-42AB-8182-4594DBCF708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321008" y="1506296"/>
            <a:ext cx="1446481" cy="149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38B5244-7339-4857-BA3D-3132AD426D59}"/>
              </a:ext>
            </a:extLst>
          </p:cNvPr>
          <p:cNvSpPr txBox="1"/>
          <p:nvPr/>
        </p:nvSpPr>
        <p:spPr>
          <a:xfrm>
            <a:off x="8846828" y="3620031"/>
            <a:ext cx="633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or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3F0C8E-029F-462A-9575-4961741D9001}"/>
              </a:ext>
            </a:extLst>
          </p:cNvPr>
          <p:cNvGrpSpPr/>
          <p:nvPr/>
        </p:nvGrpSpPr>
        <p:grpSpPr>
          <a:xfrm>
            <a:off x="6865081" y="4521049"/>
            <a:ext cx="4893384" cy="1557677"/>
            <a:chOff x="7007576" y="4727482"/>
            <a:chExt cx="4160913" cy="1344303"/>
          </a:xfrm>
        </p:grpSpPr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35A97EE1-CAD0-4C71-9D05-8C6EA8F6E62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flipH="1">
              <a:off x="8474784" y="4727482"/>
              <a:ext cx="1229962" cy="1287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>
              <a:extLst>
                <a:ext uri="{FF2B5EF4-FFF2-40B4-BE49-F238E27FC236}">
                  <a16:creationId xmlns:a16="http://schemas.microsoft.com/office/drawing/2014/main" id="{AA63A483-0BBB-4FC1-BD68-0BF9211E873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9938526" y="4755112"/>
              <a:ext cx="1229963" cy="1287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157B5EF6-D30D-4A68-8D31-1DC0FDCA41F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007576" y="4780809"/>
              <a:ext cx="1233429" cy="1290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381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8392-1A6E-47E0-B8CF-EEDBDEB11280}"/>
              </a:ext>
            </a:extLst>
          </p:cNvPr>
          <p:cNvSpPr txBox="1"/>
          <p:nvPr/>
        </p:nvSpPr>
        <p:spPr>
          <a:xfrm>
            <a:off x="351692" y="337625"/>
            <a:ext cx="1138076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A row at assembly has nine seats.</a:t>
            </a:r>
          </a:p>
          <a:p>
            <a:r>
              <a:rPr lang="en-NZ" sz="3200" dirty="0"/>
              <a:t>What is the maximum number of talkers that can be placed in a row, under your teacher’s rules.</a:t>
            </a:r>
          </a:p>
          <a:p>
            <a:endParaRPr lang="en-NZ" sz="3200" dirty="0"/>
          </a:p>
          <a:p>
            <a:r>
              <a:rPr lang="en-NZ" sz="3200" dirty="0"/>
              <a:t>How many different arrangements of nine talkers and listeners are possible?</a:t>
            </a:r>
          </a:p>
          <a:p>
            <a:r>
              <a:rPr lang="en-NZ" sz="3200" dirty="0"/>
              <a:t>How many of those nine arrangements follow your teacher’s rules?</a:t>
            </a:r>
          </a:p>
          <a:p>
            <a:endParaRPr lang="en-NZ" dirty="0"/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1660D6C0-90D9-4DF0-9916-209BE66F7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898" y="3781425"/>
            <a:ext cx="476250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2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444</Words>
  <Application>Microsoft Office PowerPoint</Application>
  <PresentationFormat>Widescreen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18</cp:revision>
  <dcterms:created xsi:type="dcterms:W3CDTF">2019-08-25T21:37:10Z</dcterms:created>
  <dcterms:modified xsi:type="dcterms:W3CDTF">2019-08-28T05:48:13Z</dcterms:modified>
</cp:coreProperties>
</file>