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7B392-39FC-41FD-B0C6-075B9363A7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04D284-3872-4081-972A-838CEC5AC8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007B08-A44A-4FBB-8A28-62E259EE4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B0887-2431-4240-AFCD-1F426C966FC5}" type="datetimeFigureOut">
              <a:rPr lang="en-NZ" smtClean="0"/>
              <a:t>8/08/2019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0AEAF9-EFA1-4A8E-AF23-EC63E557C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F224AE-5A64-48F6-BE92-FB8555C03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10883-10EF-444E-8371-BB12FDB9ABD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16984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E93AB-D9E6-4ADF-BC06-C0B43ECED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5BBA04-0AA4-48C3-B7B8-D9D4E25BE2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BFCCA4-EE5D-4C0F-A6E8-D6064996E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B0887-2431-4240-AFCD-1F426C966FC5}" type="datetimeFigureOut">
              <a:rPr lang="en-NZ" smtClean="0"/>
              <a:t>8/08/2019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4F97B2-6157-4981-8734-7D8DC1D14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8BE16C-5901-40CA-8DA5-B3DB95646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10883-10EF-444E-8371-BB12FDB9ABD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16368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9A0B168-A7F6-4C04-B604-98EF37E8E4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5213EA-02D5-4D02-AE9C-C76CEB2223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6ED665-429C-41D7-AF7B-CF136A536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B0887-2431-4240-AFCD-1F426C966FC5}" type="datetimeFigureOut">
              <a:rPr lang="en-NZ" smtClean="0"/>
              <a:t>8/08/2019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B27B56-B0DB-49AC-9FEB-32F29BE8B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462080-3B53-4626-9BBC-1653E7899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10883-10EF-444E-8371-BB12FDB9ABD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11807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C0466D-521F-4253-8C57-A1563490E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D4B935-05AB-4036-925D-1C807D3DA1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D166CD-C0CA-4DE5-9D3A-FD9FA4AF6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B0887-2431-4240-AFCD-1F426C966FC5}" type="datetimeFigureOut">
              <a:rPr lang="en-NZ" smtClean="0"/>
              <a:t>8/08/2019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220ABD-0FA4-4003-8763-D8F1087FB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2A981C-0EC4-4636-B259-2278F460B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10883-10EF-444E-8371-BB12FDB9ABD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40842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4EB54-D4E0-42F4-8C67-F77B898D7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4F5C49-7186-4AFC-B695-B319D861DA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B44BCE-B1BD-4DA4-8BBC-960D7330D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B0887-2431-4240-AFCD-1F426C966FC5}" type="datetimeFigureOut">
              <a:rPr lang="en-NZ" smtClean="0"/>
              <a:t>8/08/2019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96278B-7880-47F5-91F3-F62D9221E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B8E6FD-4081-4303-9E3D-E52646688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10883-10EF-444E-8371-BB12FDB9ABD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66962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28190-65D6-49E6-A7F8-B87A9A477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1FFDEF-7594-4C68-9EA9-F0CE4F848A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1F64F1-4E79-4557-BCDA-B389DB604D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0746F1-D628-4027-BDC0-949C7A0DD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B0887-2431-4240-AFCD-1F426C966FC5}" type="datetimeFigureOut">
              <a:rPr lang="en-NZ" smtClean="0"/>
              <a:t>8/08/2019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8294C4-3DF3-48C1-AFD1-4996BFFE7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20EF32-FE3D-4DF0-B79A-D3215C729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10883-10EF-444E-8371-BB12FDB9ABD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84772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9C0BC0-E753-4172-89B9-8F572E56A8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F30E80-869C-4714-92CF-3D91105398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827832-C023-404E-ACC3-5BF16EB902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037919-8F24-4EDD-AE39-23DA0D2F85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7FD817-536C-430F-A262-E1A6BE8B23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B9A6CE-EB28-4FD1-ABA2-E5DFB57A9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B0887-2431-4240-AFCD-1F426C966FC5}" type="datetimeFigureOut">
              <a:rPr lang="en-NZ" smtClean="0"/>
              <a:t>8/08/2019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9668F68-45DE-4678-9066-CDBA92E71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475691-1120-474E-B0F5-FB10E6A73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10883-10EF-444E-8371-BB12FDB9ABD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41979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2E1E2-E6AB-4343-9A36-441CE57AD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EC4747-5167-40B3-BE0A-74F06C215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B0887-2431-4240-AFCD-1F426C966FC5}" type="datetimeFigureOut">
              <a:rPr lang="en-NZ" smtClean="0"/>
              <a:t>8/08/2019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5DB34A-9D57-430B-838A-9B3AFF822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D70FC5-57DE-4592-A401-E4C5F4A51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10883-10EF-444E-8371-BB12FDB9ABD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19102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04920D0-94B8-4204-9928-804C80046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B0887-2431-4240-AFCD-1F426C966FC5}" type="datetimeFigureOut">
              <a:rPr lang="en-NZ" smtClean="0"/>
              <a:t>8/08/2019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B58175C-336F-4A6E-AFCC-816FCC426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903869-8559-4143-ABD7-1FB4ECE7E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10883-10EF-444E-8371-BB12FDB9ABD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62397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6DBF78-C9DC-4907-AFB1-3ADE5B8CC3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958FC4-975A-433E-846E-DBF2C88A30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C0121A-A751-44C1-BFCD-A980C5E14F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3CC9DE-10A0-45A4-AE68-E8AF9DAB2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B0887-2431-4240-AFCD-1F426C966FC5}" type="datetimeFigureOut">
              <a:rPr lang="en-NZ" smtClean="0"/>
              <a:t>8/08/2019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EE7192-38EF-4422-906A-D7F5E4A63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A276DC-4E0D-47BE-B249-DF4CC03AE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10883-10EF-444E-8371-BB12FDB9ABD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756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8A756-1050-4397-B184-462AC20999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CEA50B-7AF3-4106-A7B2-D71DD396C3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A428C8-9A65-4C59-BAD2-3777388655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817D87-BF8D-4A34-B6A7-3A3DA7C8D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B0887-2431-4240-AFCD-1F426C966FC5}" type="datetimeFigureOut">
              <a:rPr lang="en-NZ" smtClean="0"/>
              <a:t>8/08/2019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C06898-65C9-4DBE-9544-B1EF6F650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6B7FCA-975A-428E-9828-8885ACF82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10883-10EF-444E-8371-BB12FDB9ABD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75764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624918C-DCC1-41D9-90CA-331498483E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BEB1B1-129D-4DC8-9629-B12080AE44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FACE82-D1CE-40B2-B378-B8E85F581B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BB0887-2431-4240-AFCD-1F426C966FC5}" type="datetimeFigureOut">
              <a:rPr lang="en-NZ" smtClean="0"/>
              <a:t>8/08/2019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142E5C-3C08-4700-AC17-C226858FA5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447072-BC4C-4C9B-878C-4A18F6C8D7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410883-10EF-444E-8371-BB12FDB9ABD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15823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png"/><Relationship Id="rId5" Type="http://schemas.openxmlformats.org/officeDocument/2006/relationships/image" Target="../media/image24.png"/><Relationship Id="rId4" Type="http://schemas.openxmlformats.org/officeDocument/2006/relationships/image" Target="../media/image18.png"/><Relationship Id="rId9" Type="http://schemas.openxmlformats.org/officeDocument/2006/relationships/image" Target="../media/image2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3.png"/><Relationship Id="rId5" Type="http://schemas.openxmlformats.org/officeDocument/2006/relationships/image" Target="../media/image100.png"/><Relationship Id="rId4" Type="http://schemas.openxmlformats.org/officeDocument/2006/relationships/image" Target="../media/image21.png"/><Relationship Id="rId9" Type="http://schemas.openxmlformats.org/officeDocument/2006/relationships/image" Target="../media/image3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36.png"/><Relationship Id="rId7" Type="http://schemas.openxmlformats.org/officeDocument/2006/relationships/image" Target="../media/image40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25.png"/><Relationship Id="rId9" Type="http://schemas.openxmlformats.org/officeDocument/2006/relationships/image" Target="../media/image3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image" Target="../media/image44.png"/><Relationship Id="rId7" Type="http://schemas.openxmlformats.org/officeDocument/2006/relationships/image" Target="../media/image48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7.png"/><Relationship Id="rId5" Type="http://schemas.openxmlformats.org/officeDocument/2006/relationships/image" Target="../media/image46.png"/><Relationship Id="rId4" Type="http://schemas.openxmlformats.org/officeDocument/2006/relationships/image" Target="../media/image37.png"/><Relationship Id="rId9" Type="http://schemas.openxmlformats.org/officeDocument/2006/relationships/image" Target="../media/image5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3" Type="http://schemas.openxmlformats.org/officeDocument/2006/relationships/image" Target="../media/image52.png"/><Relationship Id="rId7" Type="http://schemas.openxmlformats.org/officeDocument/2006/relationships/image" Target="../media/image56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5.png"/><Relationship Id="rId5" Type="http://schemas.openxmlformats.org/officeDocument/2006/relationships/image" Target="../media/image54.png"/><Relationship Id="rId4" Type="http://schemas.openxmlformats.org/officeDocument/2006/relationships/image" Target="../media/image42.png"/><Relationship Id="rId9" Type="http://schemas.openxmlformats.org/officeDocument/2006/relationships/image" Target="../media/image5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9B4C797D-F4E3-46CA-8DAB-9F71CE515A1A}"/>
              </a:ext>
            </a:extLst>
          </p:cNvPr>
          <p:cNvGrpSpPr/>
          <p:nvPr/>
        </p:nvGrpSpPr>
        <p:grpSpPr>
          <a:xfrm>
            <a:off x="1105774" y="199530"/>
            <a:ext cx="4790543" cy="2803247"/>
            <a:chOff x="499978" y="438680"/>
            <a:chExt cx="5092505" cy="2950698"/>
          </a:xfrm>
        </p:grpSpPr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F4D80516-5897-4C61-8789-186B0A9E28AB}"/>
                </a:ext>
              </a:extLst>
            </p:cNvPr>
            <p:cNvSpPr/>
            <p:nvPr/>
          </p:nvSpPr>
          <p:spPr>
            <a:xfrm>
              <a:off x="499978" y="438680"/>
              <a:ext cx="5092505" cy="2950698"/>
            </a:xfrm>
            <a:prstGeom prst="roundRect">
              <a:avLst/>
            </a:prstGeom>
            <a:solidFill>
              <a:srgbClr val="FFFF99"/>
            </a:solidFill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>
                <a:cs typeface="Arial" panose="020B0604020202020204" pitchFamily="34" charset="0"/>
              </a:endParaRPr>
            </a:p>
          </p:txBody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9BE45064-6ACC-4FEB-91F5-D72C2AFF38B5}"/>
                </a:ext>
              </a:extLst>
            </p:cNvPr>
            <p:cNvGrpSpPr/>
            <p:nvPr/>
          </p:nvGrpSpPr>
          <p:grpSpPr>
            <a:xfrm>
              <a:off x="647362" y="1083032"/>
              <a:ext cx="4336479" cy="1661993"/>
              <a:chOff x="932023" y="869854"/>
              <a:chExt cx="4336479" cy="1661993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" name="TextBox 3">
                    <a:extLst>
                      <a:ext uri="{FF2B5EF4-FFF2-40B4-BE49-F238E27FC236}">
                        <a16:creationId xmlns:a16="http://schemas.microsoft.com/office/drawing/2014/main" id="{033A740E-4DB8-4819-A395-2AB4AA14EE99}"/>
                      </a:ext>
                    </a:extLst>
                  </p:cNvPr>
                  <p:cNvSpPr txBox="1"/>
                  <p:nvPr/>
                </p:nvSpPr>
                <p:spPr>
                  <a:xfrm>
                    <a:off x="1393275" y="1700850"/>
                    <a:ext cx="3875227" cy="830997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NZ" sz="5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NZ" sz="5400" i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n-NZ" sz="54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NZ" sz="5400" i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NZ" sz="5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NZ" sz="5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     </m:t>
                              </m:r>
                            </m:e>
                          </m:d>
                        </m:oMath>
                      </m:oMathPara>
                    </a14:m>
                    <a:endParaRPr lang="en-NZ" sz="5400" dirty="0">
                      <a:solidFill>
                        <a:srgbClr val="FF0000"/>
                      </a:solidFill>
                      <a:cs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4" name="TextBox 3">
                    <a:extLst>
                      <a:ext uri="{FF2B5EF4-FFF2-40B4-BE49-F238E27FC236}">
                        <a16:creationId xmlns:a16="http://schemas.microsoft.com/office/drawing/2014/main" id="{033A740E-4DB8-4819-A395-2AB4AA14EE99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393275" y="1700850"/>
                    <a:ext cx="3875227" cy="830997"/>
                  </a:xfrm>
                  <a:prstGeom prst="rect">
                    <a:avLst/>
                  </a:prstGeom>
                  <a:blipFill>
                    <a:blip r:embed="rId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NZ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" name="TextBox 4">
                    <a:extLst>
                      <a:ext uri="{FF2B5EF4-FFF2-40B4-BE49-F238E27FC236}">
                        <a16:creationId xmlns:a16="http://schemas.microsoft.com/office/drawing/2014/main" id="{D169DA86-BCDB-4950-901C-B8DDD3DCD344}"/>
                      </a:ext>
                    </a:extLst>
                  </p:cNvPr>
                  <p:cNvSpPr txBox="1"/>
                  <p:nvPr/>
                </p:nvSpPr>
                <p:spPr>
                  <a:xfrm>
                    <a:off x="932023" y="869854"/>
                    <a:ext cx="3709349" cy="830997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r>
                      <a:rPr lang="en-NZ" sz="5400" b="0" dirty="0">
                        <a:cs typeface="Arial" panose="020B0604020202020204" pitchFamily="34" charset="0"/>
                      </a:rPr>
                      <a:t>   </a:t>
                    </a:r>
                    <a14:m>
                      <m:oMath xmlns:m="http://schemas.openxmlformats.org/officeDocument/2006/math">
                        <m:r>
                          <a:rPr lang="en-NZ" sz="54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en-NZ" sz="5400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NZ" sz="54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NZ" sz="5400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NZ" sz="54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35</m:t>
                        </m:r>
                      </m:oMath>
                    </a14:m>
                    <a:endParaRPr lang="en-NZ" sz="5400" dirty="0">
                      <a:cs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5" name="TextBox 4">
                    <a:extLst>
                      <a:ext uri="{FF2B5EF4-FFF2-40B4-BE49-F238E27FC236}">
                        <a16:creationId xmlns:a16="http://schemas.microsoft.com/office/drawing/2014/main" id="{D169DA86-BCDB-4950-901C-B8DDD3DCD344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32023" y="869854"/>
                    <a:ext cx="3709349" cy="830997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r="-4014"/>
                    </a:stretch>
                  </a:blipFill>
                </p:spPr>
                <p:txBody>
                  <a:bodyPr/>
                  <a:lstStyle/>
                  <a:p>
                    <a:r>
                      <a:rPr lang="en-NZ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76BBD3E3-654C-420B-B639-88951D287B99}"/>
              </a:ext>
            </a:extLst>
          </p:cNvPr>
          <p:cNvGrpSpPr/>
          <p:nvPr/>
        </p:nvGrpSpPr>
        <p:grpSpPr>
          <a:xfrm>
            <a:off x="1105773" y="3217726"/>
            <a:ext cx="4790543" cy="2803247"/>
            <a:chOff x="499978" y="438680"/>
            <a:chExt cx="5092505" cy="2950698"/>
          </a:xfrm>
        </p:grpSpPr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180A809B-7B9C-4071-8DDD-07D2A419A604}"/>
                </a:ext>
              </a:extLst>
            </p:cNvPr>
            <p:cNvSpPr/>
            <p:nvPr/>
          </p:nvSpPr>
          <p:spPr>
            <a:xfrm>
              <a:off x="499978" y="438680"/>
              <a:ext cx="5092505" cy="2950698"/>
            </a:xfrm>
            <a:prstGeom prst="roundRect">
              <a:avLst/>
            </a:prstGeom>
            <a:solidFill>
              <a:srgbClr val="FFFF99"/>
            </a:solidFill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>
                <a:cs typeface="Arial" panose="020B0604020202020204" pitchFamily="34" charset="0"/>
              </a:endParaRPr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C4F19A2C-43CF-4AFB-B56C-2FBA4EFFE1EA}"/>
                </a:ext>
              </a:extLst>
            </p:cNvPr>
            <p:cNvGrpSpPr/>
            <p:nvPr/>
          </p:nvGrpSpPr>
          <p:grpSpPr>
            <a:xfrm>
              <a:off x="917057" y="1066440"/>
              <a:ext cx="4258345" cy="1766217"/>
              <a:chOff x="1201718" y="853262"/>
              <a:chExt cx="4258345" cy="1766217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3" name="TextBox 12">
                    <a:extLst>
                      <a:ext uri="{FF2B5EF4-FFF2-40B4-BE49-F238E27FC236}">
                        <a16:creationId xmlns:a16="http://schemas.microsoft.com/office/drawing/2014/main" id="{42B0092A-105D-487B-B04C-B2B1AEACB1AF}"/>
                      </a:ext>
                    </a:extLst>
                  </p:cNvPr>
                  <p:cNvSpPr txBox="1"/>
                  <p:nvPr/>
                </p:nvSpPr>
                <p:spPr>
                  <a:xfrm>
                    <a:off x="1201718" y="1788482"/>
                    <a:ext cx="4258345" cy="830997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NZ" sz="54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99</m:t>
                          </m:r>
                          <m:r>
                            <a:rPr lang="en-NZ" sz="5400" i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n-NZ" sz="54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NZ" sz="5400" i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NZ" sz="5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NZ" sz="5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     </m:t>
                              </m:r>
                            </m:e>
                          </m:d>
                        </m:oMath>
                      </m:oMathPara>
                    </a14:m>
                    <a:endParaRPr lang="en-NZ" sz="5400" dirty="0">
                      <a:solidFill>
                        <a:srgbClr val="FF0000"/>
                      </a:solidFill>
                      <a:cs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13" name="TextBox 12">
                    <a:extLst>
                      <a:ext uri="{FF2B5EF4-FFF2-40B4-BE49-F238E27FC236}">
                        <a16:creationId xmlns:a16="http://schemas.microsoft.com/office/drawing/2014/main" id="{42B0092A-105D-487B-B04C-B2B1AEACB1AF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201718" y="1788482"/>
                    <a:ext cx="4258345" cy="830997"/>
                  </a:xfrm>
                  <a:prstGeom prst="rect">
                    <a:avLst/>
                  </a:prstGeom>
                  <a:blipFill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NZ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4" name="TextBox 13">
                    <a:extLst>
                      <a:ext uri="{FF2B5EF4-FFF2-40B4-BE49-F238E27FC236}">
                        <a16:creationId xmlns:a16="http://schemas.microsoft.com/office/drawing/2014/main" id="{5F6342B0-B007-4A12-8A3D-17067C1455F7}"/>
                      </a:ext>
                    </a:extLst>
                  </p:cNvPr>
                  <p:cNvSpPr txBox="1"/>
                  <p:nvPr/>
                </p:nvSpPr>
                <p:spPr>
                  <a:xfrm>
                    <a:off x="1201718" y="853262"/>
                    <a:ext cx="4161396" cy="830997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NZ" sz="540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NZ" sz="5400" i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n-NZ" sz="54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99</m:t>
                          </m:r>
                          <m:r>
                            <a:rPr lang="en-NZ" sz="5400" i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NZ" sz="54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792</m:t>
                          </m:r>
                        </m:oMath>
                      </m:oMathPara>
                    </a14:m>
                    <a:endParaRPr lang="en-NZ" sz="5400" dirty="0">
                      <a:solidFill>
                        <a:srgbClr val="002060"/>
                      </a:solidFill>
                      <a:cs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14" name="TextBox 13">
                    <a:extLst>
                      <a:ext uri="{FF2B5EF4-FFF2-40B4-BE49-F238E27FC236}">
                        <a16:creationId xmlns:a16="http://schemas.microsoft.com/office/drawing/2014/main" id="{5F6342B0-B007-4A12-8A3D-17067C1455F7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201718" y="853262"/>
                    <a:ext cx="4161396" cy="830997"/>
                  </a:xfrm>
                  <a:prstGeom prst="rect">
                    <a:avLst/>
                  </a:prstGeom>
                  <a:blipFill>
                    <a:blip r:embed="rId5"/>
                    <a:stretch>
                      <a:fillRect r="-156"/>
                    </a:stretch>
                  </a:blipFill>
                </p:spPr>
                <p:txBody>
                  <a:bodyPr/>
                  <a:lstStyle/>
                  <a:p>
                    <a:r>
                      <a:rPr lang="en-NZ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E7334EA7-655D-40D0-B1FA-CC79DA89C206}"/>
              </a:ext>
            </a:extLst>
          </p:cNvPr>
          <p:cNvGrpSpPr/>
          <p:nvPr/>
        </p:nvGrpSpPr>
        <p:grpSpPr>
          <a:xfrm>
            <a:off x="6295684" y="199530"/>
            <a:ext cx="4790543" cy="2803247"/>
            <a:chOff x="499978" y="438680"/>
            <a:chExt cx="5092505" cy="2950698"/>
          </a:xfrm>
        </p:grpSpPr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FDFF76A6-7B07-4BED-922C-BCC3268C9068}"/>
                </a:ext>
              </a:extLst>
            </p:cNvPr>
            <p:cNvSpPr/>
            <p:nvPr/>
          </p:nvSpPr>
          <p:spPr>
            <a:xfrm>
              <a:off x="499978" y="438680"/>
              <a:ext cx="5092505" cy="2950698"/>
            </a:xfrm>
            <a:prstGeom prst="roundRect">
              <a:avLst/>
            </a:prstGeom>
            <a:solidFill>
              <a:srgbClr val="FFFF99"/>
            </a:solidFill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>
                <a:cs typeface="Arial" panose="020B0604020202020204" pitchFamily="34" charset="0"/>
              </a:endParaRPr>
            </a:p>
          </p:txBody>
        </p: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B9350028-58DC-48F1-9E9F-70966A7FACFD}"/>
                </a:ext>
              </a:extLst>
            </p:cNvPr>
            <p:cNvGrpSpPr/>
            <p:nvPr/>
          </p:nvGrpSpPr>
          <p:grpSpPr>
            <a:xfrm>
              <a:off x="1369362" y="1083032"/>
              <a:ext cx="3875227" cy="1661994"/>
              <a:chOff x="1654023" y="869854"/>
              <a:chExt cx="3875227" cy="1661994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8" name="TextBox 17">
                    <a:extLst>
                      <a:ext uri="{FF2B5EF4-FFF2-40B4-BE49-F238E27FC236}">
                        <a16:creationId xmlns:a16="http://schemas.microsoft.com/office/drawing/2014/main" id="{757E55D1-4C3E-4DB4-BB4C-EBA17F1489BC}"/>
                      </a:ext>
                    </a:extLst>
                  </p:cNvPr>
                  <p:cNvSpPr txBox="1"/>
                  <p:nvPr/>
                </p:nvSpPr>
                <p:spPr>
                  <a:xfrm>
                    <a:off x="1654023" y="1700851"/>
                    <a:ext cx="3875227" cy="830997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NZ" sz="54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NZ" sz="5400" i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n-NZ" sz="54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  <m:r>
                            <a:rPr lang="en-NZ" sz="5400" i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NZ" sz="5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NZ" sz="5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     </m:t>
                              </m:r>
                            </m:e>
                          </m:d>
                        </m:oMath>
                      </m:oMathPara>
                    </a14:m>
                    <a:endParaRPr lang="en-NZ" sz="5400" dirty="0">
                      <a:solidFill>
                        <a:srgbClr val="002060"/>
                      </a:solidFill>
                      <a:cs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18" name="TextBox 17">
                    <a:extLst>
                      <a:ext uri="{FF2B5EF4-FFF2-40B4-BE49-F238E27FC236}">
                        <a16:creationId xmlns:a16="http://schemas.microsoft.com/office/drawing/2014/main" id="{757E55D1-4C3E-4DB4-BB4C-EBA17F1489BC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654023" y="1700851"/>
                    <a:ext cx="3875227" cy="830997"/>
                  </a:xfrm>
                  <a:prstGeom prst="rect">
                    <a:avLst/>
                  </a:prstGeom>
                  <a:blipFill>
                    <a:blip r:embed="rId6"/>
                    <a:stretch>
                      <a:fillRect l="-2007"/>
                    </a:stretch>
                  </a:blipFill>
                </p:spPr>
                <p:txBody>
                  <a:bodyPr/>
                  <a:lstStyle/>
                  <a:p>
                    <a:r>
                      <a:rPr lang="en-NZ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9" name="TextBox 18">
                    <a:extLst>
                      <a:ext uri="{FF2B5EF4-FFF2-40B4-BE49-F238E27FC236}">
                        <a16:creationId xmlns:a16="http://schemas.microsoft.com/office/drawing/2014/main" id="{6970C9A9-6ADE-4F02-824A-269935A6589B}"/>
                      </a:ext>
                    </a:extLst>
                  </p:cNvPr>
                  <p:cNvSpPr txBox="1"/>
                  <p:nvPr/>
                </p:nvSpPr>
                <p:spPr>
                  <a:xfrm>
                    <a:off x="1654023" y="869854"/>
                    <a:ext cx="3395160" cy="830997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NZ" sz="54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  <m:r>
                            <a:rPr lang="en-NZ" sz="5400" i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n-NZ" sz="54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NZ" sz="5400" i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NZ" sz="54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36</m:t>
                          </m:r>
                        </m:oMath>
                      </m:oMathPara>
                    </a14:m>
                    <a:endParaRPr lang="en-NZ" sz="5400" dirty="0">
                      <a:solidFill>
                        <a:srgbClr val="002060"/>
                      </a:solidFill>
                      <a:cs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19" name="TextBox 18">
                    <a:extLst>
                      <a:ext uri="{FF2B5EF4-FFF2-40B4-BE49-F238E27FC236}">
                        <a16:creationId xmlns:a16="http://schemas.microsoft.com/office/drawing/2014/main" id="{6970C9A9-6ADE-4F02-824A-269935A6589B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654023" y="869854"/>
                    <a:ext cx="3395160" cy="830997"/>
                  </a:xfrm>
                  <a:prstGeom prst="rect">
                    <a:avLst/>
                  </a:prstGeom>
                  <a:blipFill>
                    <a:blip r:embed="rId7"/>
                    <a:stretch>
                      <a:fillRect l="-1718"/>
                    </a:stretch>
                  </a:blipFill>
                </p:spPr>
                <p:txBody>
                  <a:bodyPr/>
                  <a:lstStyle/>
                  <a:p>
                    <a:r>
                      <a:rPr lang="en-NZ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97D0EAA0-7ED8-4427-AA80-88FEC2DEB704}"/>
              </a:ext>
            </a:extLst>
          </p:cNvPr>
          <p:cNvGrpSpPr/>
          <p:nvPr/>
        </p:nvGrpSpPr>
        <p:grpSpPr>
          <a:xfrm>
            <a:off x="6295683" y="3217726"/>
            <a:ext cx="4829510" cy="2803247"/>
            <a:chOff x="499978" y="438680"/>
            <a:chExt cx="5133928" cy="2950698"/>
          </a:xfrm>
        </p:grpSpPr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F24C4893-BF8D-4A7F-8A38-4482A9AAC747}"/>
                </a:ext>
              </a:extLst>
            </p:cNvPr>
            <p:cNvSpPr/>
            <p:nvPr/>
          </p:nvSpPr>
          <p:spPr>
            <a:xfrm>
              <a:off x="499978" y="438680"/>
              <a:ext cx="5092505" cy="2950698"/>
            </a:xfrm>
            <a:prstGeom prst="roundRect">
              <a:avLst/>
            </a:prstGeom>
            <a:solidFill>
              <a:srgbClr val="FFFF99"/>
            </a:solidFill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>
                <a:cs typeface="Arial" panose="020B0604020202020204" pitchFamily="34" charset="0"/>
              </a:endParaRPr>
            </a:p>
          </p:txBody>
        </p: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71218026-9038-4F4C-8C8A-4554D496BB38}"/>
                </a:ext>
              </a:extLst>
            </p:cNvPr>
            <p:cNvGrpSpPr/>
            <p:nvPr/>
          </p:nvGrpSpPr>
          <p:grpSpPr>
            <a:xfrm>
              <a:off x="845597" y="957449"/>
              <a:ext cx="4788309" cy="1911336"/>
              <a:chOff x="1130258" y="744271"/>
              <a:chExt cx="4788309" cy="1911336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3" name="TextBox 22">
                    <a:extLst>
                      <a:ext uri="{FF2B5EF4-FFF2-40B4-BE49-F238E27FC236}">
                        <a16:creationId xmlns:a16="http://schemas.microsoft.com/office/drawing/2014/main" id="{68DA577D-E45B-463B-84C1-6F8A4F54676E}"/>
                      </a:ext>
                    </a:extLst>
                  </p:cNvPr>
                  <p:cNvSpPr txBox="1"/>
                  <p:nvPr/>
                </p:nvSpPr>
                <p:spPr>
                  <a:xfrm>
                    <a:off x="1130258" y="1780900"/>
                    <a:ext cx="4526760" cy="874707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NZ" sz="54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36</m:t>
                          </m:r>
                          <m:r>
                            <a:rPr lang="en-NZ" sz="5400" i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n-NZ" sz="54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NZ" sz="5400" i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NZ" sz="5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NZ" sz="5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     </m:t>
                              </m:r>
                            </m:e>
                          </m:d>
                        </m:oMath>
                      </m:oMathPara>
                    </a14:m>
                    <a:endParaRPr lang="en-NZ" sz="5400" dirty="0">
                      <a:solidFill>
                        <a:srgbClr val="FF0000"/>
                      </a:solidFill>
                      <a:cs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23" name="TextBox 22">
                    <a:extLst>
                      <a:ext uri="{FF2B5EF4-FFF2-40B4-BE49-F238E27FC236}">
                        <a16:creationId xmlns:a16="http://schemas.microsoft.com/office/drawing/2014/main" id="{68DA577D-E45B-463B-84C1-6F8A4F54676E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130258" y="1780900"/>
                    <a:ext cx="4526760" cy="874707"/>
                  </a:xfrm>
                  <a:prstGeom prst="rect">
                    <a:avLst/>
                  </a:prstGeom>
                  <a:blipFill>
                    <a:blip r:embed="rId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NZ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4" name="TextBox 23">
                    <a:extLst>
                      <a:ext uri="{FF2B5EF4-FFF2-40B4-BE49-F238E27FC236}">
                        <a16:creationId xmlns:a16="http://schemas.microsoft.com/office/drawing/2014/main" id="{61B408D2-D3EB-4CEB-A82C-F8067DD8D52D}"/>
                      </a:ext>
                    </a:extLst>
                  </p:cNvPr>
                  <p:cNvSpPr txBox="1"/>
                  <p:nvPr/>
                </p:nvSpPr>
                <p:spPr>
                  <a:xfrm>
                    <a:off x="1230420" y="744271"/>
                    <a:ext cx="4688147" cy="874707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r>
                      <a:rPr lang="en-NZ" sz="5400" dirty="0">
                        <a:solidFill>
                          <a:srgbClr val="002060"/>
                        </a:solidFill>
                      </a:rPr>
                      <a:t>5 </a:t>
                    </a:r>
                    <a14:m>
                      <m:oMath xmlns:m="http://schemas.openxmlformats.org/officeDocument/2006/math">
                        <m:r>
                          <a:rPr lang="en-NZ" sz="5400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NZ" sz="54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36</m:t>
                        </m:r>
                        <m:r>
                          <a:rPr lang="en-NZ" sz="5400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NZ" sz="54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180</m:t>
                        </m:r>
                      </m:oMath>
                    </a14:m>
                    <a:endParaRPr lang="en-NZ" sz="5400" dirty="0">
                      <a:solidFill>
                        <a:srgbClr val="002060"/>
                      </a:solidFill>
                      <a:cs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24" name="TextBox 23">
                    <a:extLst>
                      <a:ext uri="{FF2B5EF4-FFF2-40B4-BE49-F238E27FC236}">
                        <a16:creationId xmlns:a16="http://schemas.microsoft.com/office/drawing/2014/main" id="{61B408D2-D3EB-4CEB-A82C-F8067DD8D52D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230420" y="744271"/>
                    <a:ext cx="4688147" cy="874707"/>
                  </a:xfrm>
                  <a:prstGeom prst="rect">
                    <a:avLst/>
                  </a:prstGeom>
                  <a:blipFill>
                    <a:blip r:embed="rId9"/>
                    <a:stretch>
                      <a:fillRect l="-9544" t="-25735" b="-50000"/>
                    </a:stretch>
                  </a:blipFill>
                </p:spPr>
                <p:txBody>
                  <a:bodyPr/>
                  <a:lstStyle/>
                  <a:p>
                    <a:r>
                      <a:rPr lang="en-NZ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DB882004-9CCD-4450-A750-A8C762D0892E}"/>
              </a:ext>
            </a:extLst>
          </p:cNvPr>
          <p:cNvSpPr txBox="1"/>
          <p:nvPr/>
        </p:nvSpPr>
        <p:spPr>
          <a:xfrm>
            <a:off x="206758" y="6080360"/>
            <a:ext cx="117465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4400" dirty="0"/>
              <a:t>What do you notice? What’s going on here?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DBD6B2CD-1395-4551-B231-339B8D0E82F1}"/>
              </a:ext>
            </a:extLst>
          </p:cNvPr>
          <p:cNvGrpSpPr/>
          <p:nvPr/>
        </p:nvGrpSpPr>
        <p:grpSpPr>
          <a:xfrm>
            <a:off x="0" y="0"/>
            <a:ext cx="962025" cy="872033"/>
            <a:chOff x="11244263" y="199530"/>
            <a:chExt cx="962025" cy="872033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42247A81-C6B6-4280-9FBC-E8BCF320EC4B}"/>
                </a:ext>
              </a:extLst>
            </p:cNvPr>
            <p:cNvSpPr/>
            <p:nvPr/>
          </p:nvSpPr>
          <p:spPr>
            <a:xfrm>
              <a:off x="11244263" y="199530"/>
              <a:ext cx="962025" cy="872033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A942E219-2AA0-486A-8096-E61CF886A596}"/>
                </a:ext>
              </a:extLst>
            </p:cNvPr>
            <p:cNvSpPr txBox="1"/>
            <p:nvPr/>
          </p:nvSpPr>
          <p:spPr>
            <a:xfrm>
              <a:off x="11499882" y="302122"/>
              <a:ext cx="46768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sz="3600" dirty="0"/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7923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9B4C797D-F4E3-46CA-8DAB-9F71CE515A1A}"/>
              </a:ext>
            </a:extLst>
          </p:cNvPr>
          <p:cNvGrpSpPr/>
          <p:nvPr/>
        </p:nvGrpSpPr>
        <p:grpSpPr>
          <a:xfrm>
            <a:off x="1105774" y="199530"/>
            <a:ext cx="4790543" cy="2803247"/>
            <a:chOff x="499978" y="438680"/>
            <a:chExt cx="5092505" cy="2950698"/>
          </a:xfrm>
        </p:grpSpPr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F4D80516-5897-4C61-8789-186B0A9E28AB}"/>
                </a:ext>
              </a:extLst>
            </p:cNvPr>
            <p:cNvSpPr/>
            <p:nvPr/>
          </p:nvSpPr>
          <p:spPr>
            <a:xfrm>
              <a:off x="499978" y="438680"/>
              <a:ext cx="5092505" cy="2950698"/>
            </a:xfrm>
            <a:prstGeom prst="roundRect">
              <a:avLst/>
            </a:prstGeom>
            <a:solidFill>
              <a:srgbClr val="FFFF99"/>
            </a:solidFill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>
                <a:cs typeface="Arial" panose="020B0604020202020204" pitchFamily="34" charset="0"/>
              </a:endParaRPr>
            </a:p>
          </p:txBody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9BE45064-6ACC-4FEB-91F5-D72C2AFF38B5}"/>
                </a:ext>
              </a:extLst>
            </p:cNvPr>
            <p:cNvGrpSpPr/>
            <p:nvPr/>
          </p:nvGrpSpPr>
          <p:grpSpPr>
            <a:xfrm>
              <a:off x="647362" y="1083032"/>
              <a:ext cx="4458613" cy="1770810"/>
              <a:chOff x="932023" y="869854"/>
              <a:chExt cx="4458613" cy="1770810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" name="TextBox 3">
                    <a:extLst>
                      <a:ext uri="{FF2B5EF4-FFF2-40B4-BE49-F238E27FC236}">
                        <a16:creationId xmlns:a16="http://schemas.microsoft.com/office/drawing/2014/main" id="{033A740E-4DB8-4819-A395-2AB4AA14EE99}"/>
                      </a:ext>
                    </a:extLst>
                  </p:cNvPr>
                  <p:cNvSpPr txBox="1"/>
                  <p:nvPr/>
                </p:nvSpPr>
                <p:spPr>
                  <a:xfrm>
                    <a:off x="1271141" y="1765957"/>
                    <a:ext cx="4119495" cy="874707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NZ" sz="5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NZ" sz="5400" i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n-NZ" sz="54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NZ" sz="5400" i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NZ" sz="5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NZ" sz="5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     </m:t>
                              </m:r>
                            </m:e>
                          </m:d>
                        </m:oMath>
                      </m:oMathPara>
                    </a14:m>
                    <a:endParaRPr lang="en-NZ" sz="5400" dirty="0">
                      <a:solidFill>
                        <a:srgbClr val="FF0000"/>
                      </a:solidFill>
                      <a:cs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4" name="TextBox 3">
                    <a:extLst>
                      <a:ext uri="{FF2B5EF4-FFF2-40B4-BE49-F238E27FC236}">
                        <a16:creationId xmlns:a16="http://schemas.microsoft.com/office/drawing/2014/main" id="{033A740E-4DB8-4819-A395-2AB4AA14EE99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271141" y="1765957"/>
                    <a:ext cx="4119495" cy="874707"/>
                  </a:xfrm>
                  <a:prstGeom prst="rect">
                    <a:avLst/>
                  </a:prstGeom>
                  <a:blipFill>
                    <a:blip r:embed="rId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NZ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" name="TextBox 4">
                    <a:extLst>
                      <a:ext uri="{FF2B5EF4-FFF2-40B4-BE49-F238E27FC236}">
                        <a16:creationId xmlns:a16="http://schemas.microsoft.com/office/drawing/2014/main" id="{D169DA86-BCDB-4950-901C-B8DDD3DCD344}"/>
                      </a:ext>
                    </a:extLst>
                  </p:cNvPr>
                  <p:cNvSpPr txBox="1"/>
                  <p:nvPr/>
                </p:nvSpPr>
                <p:spPr>
                  <a:xfrm>
                    <a:off x="932023" y="869854"/>
                    <a:ext cx="3943160" cy="874707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r>
                      <a:rPr lang="en-NZ" sz="5400" b="0" dirty="0">
                        <a:cs typeface="Arial" panose="020B0604020202020204" pitchFamily="34" charset="0"/>
                      </a:rPr>
                      <a:t>   </a:t>
                    </a:r>
                    <a14:m>
                      <m:oMath xmlns:m="http://schemas.openxmlformats.org/officeDocument/2006/math">
                        <m:r>
                          <a:rPr lang="en-NZ" sz="54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NZ" sz="5400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NZ" sz="54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NZ" sz="5400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NZ" sz="54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24</m:t>
                        </m:r>
                      </m:oMath>
                    </a14:m>
                    <a:endParaRPr lang="en-NZ" sz="5400" dirty="0">
                      <a:cs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5" name="TextBox 4">
                    <a:extLst>
                      <a:ext uri="{FF2B5EF4-FFF2-40B4-BE49-F238E27FC236}">
                        <a16:creationId xmlns:a16="http://schemas.microsoft.com/office/drawing/2014/main" id="{D169DA86-BCDB-4950-901C-B8DDD3DCD344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32023" y="869854"/>
                    <a:ext cx="3943160" cy="874707"/>
                  </a:xfrm>
                  <a:prstGeom prst="rect">
                    <a:avLst/>
                  </a:prstGeom>
                  <a:blipFill>
                    <a:blip r:embed="rId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NZ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76BBD3E3-654C-420B-B639-88951D287B99}"/>
              </a:ext>
            </a:extLst>
          </p:cNvPr>
          <p:cNvGrpSpPr/>
          <p:nvPr/>
        </p:nvGrpSpPr>
        <p:grpSpPr>
          <a:xfrm>
            <a:off x="1105773" y="3217726"/>
            <a:ext cx="4790543" cy="2803247"/>
            <a:chOff x="499978" y="438680"/>
            <a:chExt cx="5092505" cy="2950698"/>
          </a:xfrm>
        </p:grpSpPr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180A809B-7B9C-4071-8DDD-07D2A419A604}"/>
                </a:ext>
              </a:extLst>
            </p:cNvPr>
            <p:cNvSpPr/>
            <p:nvPr/>
          </p:nvSpPr>
          <p:spPr>
            <a:xfrm>
              <a:off x="499978" y="438680"/>
              <a:ext cx="5092505" cy="2950698"/>
            </a:xfrm>
            <a:prstGeom prst="roundRect">
              <a:avLst/>
            </a:prstGeom>
            <a:solidFill>
              <a:srgbClr val="FFFF99"/>
            </a:solidFill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>
                <a:cs typeface="Arial" panose="020B0604020202020204" pitchFamily="34" charset="0"/>
              </a:endParaRPr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C4F19A2C-43CF-4AFB-B56C-2FBA4EFFE1EA}"/>
                </a:ext>
              </a:extLst>
            </p:cNvPr>
            <p:cNvGrpSpPr/>
            <p:nvPr/>
          </p:nvGrpSpPr>
          <p:grpSpPr>
            <a:xfrm>
              <a:off x="728514" y="975506"/>
              <a:ext cx="4675426" cy="1729271"/>
              <a:chOff x="1013175" y="762328"/>
              <a:chExt cx="4675426" cy="1729271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3" name="TextBox 12">
                    <a:extLst>
                      <a:ext uri="{FF2B5EF4-FFF2-40B4-BE49-F238E27FC236}">
                        <a16:creationId xmlns:a16="http://schemas.microsoft.com/office/drawing/2014/main" id="{42B0092A-105D-487B-B04C-B2B1AEACB1AF}"/>
                      </a:ext>
                    </a:extLst>
                  </p:cNvPr>
                  <p:cNvSpPr txBox="1"/>
                  <p:nvPr/>
                </p:nvSpPr>
                <p:spPr>
                  <a:xfrm>
                    <a:off x="1013175" y="1616892"/>
                    <a:ext cx="4675426" cy="874707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14:m>
                      <m:oMath xmlns:m="http://schemas.openxmlformats.org/officeDocument/2006/math">
                        <m:r>
                          <a:rPr lang="en-NZ" sz="54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27</m:t>
                        </m:r>
                        <m:r>
                          <a:rPr lang="en-NZ" sz="5400" i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×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NZ" sz="5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NZ" sz="5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   </m:t>
                            </m:r>
                          </m:e>
                        </m:d>
                        <m:r>
                          <a:rPr lang="en-NZ" sz="5400" i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NZ" sz="54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oMath>
                    </a14:m>
                    <a:r>
                      <a:rPr lang="en-NZ" sz="5400" dirty="0">
                        <a:solidFill>
                          <a:srgbClr val="FF0000"/>
                        </a:solidFill>
                        <a:cs typeface="Arial" panose="020B0604020202020204" pitchFamily="34" charset="0"/>
                      </a:rPr>
                      <a:t>81</a:t>
                    </a:r>
                  </a:p>
                </p:txBody>
              </p:sp>
            </mc:Choice>
            <mc:Fallback xmlns="">
              <p:sp>
                <p:nvSpPr>
                  <p:cNvPr id="13" name="TextBox 12">
                    <a:extLst>
                      <a:ext uri="{FF2B5EF4-FFF2-40B4-BE49-F238E27FC236}">
                        <a16:creationId xmlns:a16="http://schemas.microsoft.com/office/drawing/2014/main" id="{42B0092A-105D-487B-B04C-B2B1AEACB1AF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13175" y="1616892"/>
                    <a:ext cx="4675426" cy="874707"/>
                  </a:xfrm>
                  <a:prstGeom prst="rect">
                    <a:avLst/>
                  </a:prstGeom>
                  <a:blipFill>
                    <a:blip r:embed="rId4"/>
                    <a:stretch>
                      <a:fillRect t="-25735" r="-1248" b="-50000"/>
                    </a:stretch>
                  </a:blipFill>
                </p:spPr>
                <p:txBody>
                  <a:bodyPr/>
                  <a:lstStyle/>
                  <a:p>
                    <a:r>
                      <a:rPr lang="en-NZ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4" name="TextBox 13">
                    <a:extLst>
                      <a:ext uri="{FF2B5EF4-FFF2-40B4-BE49-F238E27FC236}">
                        <a16:creationId xmlns:a16="http://schemas.microsoft.com/office/drawing/2014/main" id="{5F6342B0-B007-4A12-8A3D-17067C1455F7}"/>
                      </a:ext>
                    </a:extLst>
                  </p:cNvPr>
                  <p:cNvSpPr txBox="1"/>
                  <p:nvPr/>
                </p:nvSpPr>
                <p:spPr>
                  <a:xfrm>
                    <a:off x="1852013" y="762328"/>
                    <a:ext cx="3609167" cy="87470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NZ" sz="54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  <m:r>
                            <a:rPr lang="en-NZ" sz="5400" i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n-NZ" sz="54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  <m:r>
                            <a:rPr lang="en-NZ" sz="5400" i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NZ" sz="54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81</m:t>
                          </m:r>
                        </m:oMath>
                      </m:oMathPara>
                    </a14:m>
                    <a:endParaRPr lang="en-NZ" sz="5400" dirty="0">
                      <a:solidFill>
                        <a:srgbClr val="002060"/>
                      </a:solidFill>
                      <a:cs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14" name="TextBox 13">
                    <a:extLst>
                      <a:ext uri="{FF2B5EF4-FFF2-40B4-BE49-F238E27FC236}">
                        <a16:creationId xmlns:a16="http://schemas.microsoft.com/office/drawing/2014/main" id="{5F6342B0-B007-4A12-8A3D-17067C1455F7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852013" y="762328"/>
                    <a:ext cx="3609167" cy="874709"/>
                  </a:xfrm>
                  <a:prstGeom prst="rect">
                    <a:avLst/>
                  </a:prstGeom>
                  <a:blipFill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NZ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E7334EA7-655D-40D0-B1FA-CC79DA89C206}"/>
              </a:ext>
            </a:extLst>
          </p:cNvPr>
          <p:cNvGrpSpPr/>
          <p:nvPr/>
        </p:nvGrpSpPr>
        <p:grpSpPr>
          <a:xfrm>
            <a:off x="6295684" y="199530"/>
            <a:ext cx="4790543" cy="2803247"/>
            <a:chOff x="499978" y="438680"/>
            <a:chExt cx="5092505" cy="2950698"/>
          </a:xfrm>
        </p:grpSpPr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FDFF76A6-7B07-4BED-922C-BCC3268C9068}"/>
                </a:ext>
              </a:extLst>
            </p:cNvPr>
            <p:cNvSpPr/>
            <p:nvPr/>
          </p:nvSpPr>
          <p:spPr>
            <a:xfrm>
              <a:off x="499978" y="438680"/>
              <a:ext cx="5092505" cy="2950698"/>
            </a:xfrm>
            <a:prstGeom prst="roundRect">
              <a:avLst/>
            </a:prstGeom>
            <a:solidFill>
              <a:srgbClr val="FFFF99"/>
            </a:solidFill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>
                <a:cs typeface="Arial" panose="020B0604020202020204" pitchFamily="34" charset="0"/>
              </a:endParaRPr>
            </a:p>
          </p:txBody>
        </p: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B9350028-58DC-48F1-9E9F-70966A7FACFD}"/>
                </a:ext>
              </a:extLst>
            </p:cNvPr>
            <p:cNvGrpSpPr/>
            <p:nvPr/>
          </p:nvGrpSpPr>
          <p:grpSpPr>
            <a:xfrm>
              <a:off x="965148" y="939932"/>
              <a:ext cx="4526761" cy="1898002"/>
              <a:chOff x="1249809" y="726754"/>
              <a:chExt cx="4526761" cy="1898002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8" name="TextBox 17">
                    <a:extLst>
                      <a:ext uri="{FF2B5EF4-FFF2-40B4-BE49-F238E27FC236}">
                        <a16:creationId xmlns:a16="http://schemas.microsoft.com/office/drawing/2014/main" id="{757E55D1-4C3E-4DB4-BB4C-EBA17F1489BC}"/>
                      </a:ext>
                    </a:extLst>
                  </p:cNvPr>
                  <p:cNvSpPr txBox="1"/>
                  <p:nvPr/>
                </p:nvSpPr>
                <p:spPr>
                  <a:xfrm>
                    <a:off x="1249809" y="1750049"/>
                    <a:ext cx="4526761" cy="874707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NZ" sz="54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  <m:r>
                            <a:rPr lang="en-NZ" sz="540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n-NZ" sz="54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NZ" sz="5400" i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NZ" sz="5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NZ" sz="5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     </m:t>
                              </m:r>
                            </m:e>
                          </m:d>
                        </m:oMath>
                      </m:oMathPara>
                    </a14:m>
                    <a:endParaRPr lang="en-NZ" sz="5400" dirty="0">
                      <a:solidFill>
                        <a:srgbClr val="002060"/>
                      </a:solidFill>
                      <a:cs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18" name="TextBox 17">
                    <a:extLst>
                      <a:ext uri="{FF2B5EF4-FFF2-40B4-BE49-F238E27FC236}">
                        <a16:creationId xmlns:a16="http://schemas.microsoft.com/office/drawing/2014/main" id="{757E55D1-4C3E-4DB4-BB4C-EBA17F1489BC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249809" y="1750049"/>
                    <a:ext cx="4526761" cy="874707"/>
                  </a:xfrm>
                  <a:prstGeom prst="rect">
                    <a:avLst/>
                  </a:prstGeom>
                  <a:blipFill>
                    <a:blip r:embed="rId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NZ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9" name="TextBox 18">
                    <a:extLst>
                      <a:ext uri="{FF2B5EF4-FFF2-40B4-BE49-F238E27FC236}">
                        <a16:creationId xmlns:a16="http://schemas.microsoft.com/office/drawing/2014/main" id="{6970C9A9-6ADE-4F02-824A-269935A6589B}"/>
                      </a:ext>
                    </a:extLst>
                  </p:cNvPr>
                  <p:cNvSpPr txBox="1"/>
                  <p:nvPr/>
                </p:nvSpPr>
                <p:spPr>
                  <a:xfrm>
                    <a:off x="1453445" y="726754"/>
                    <a:ext cx="4016433" cy="874707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NZ" sz="540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NZ" sz="5400" i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n-NZ" sz="54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en-NZ" sz="5400" i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NZ" sz="54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60</m:t>
                          </m:r>
                        </m:oMath>
                      </m:oMathPara>
                    </a14:m>
                    <a:endParaRPr lang="en-NZ" sz="5400" dirty="0">
                      <a:solidFill>
                        <a:srgbClr val="002060"/>
                      </a:solidFill>
                      <a:cs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19" name="TextBox 18">
                    <a:extLst>
                      <a:ext uri="{FF2B5EF4-FFF2-40B4-BE49-F238E27FC236}">
                        <a16:creationId xmlns:a16="http://schemas.microsoft.com/office/drawing/2014/main" id="{6970C9A9-6ADE-4F02-824A-269935A6589B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453445" y="726754"/>
                    <a:ext cx="4016433" cy="874707"/>
                  </a:xfrm>
                  <a:prstGeom prst="rect">
                    <a:avLst/>
                  </a:prstGeom>
                  <a:blipFill>
                    <a:blip r:embed="rId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NZ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DB882004-9CCD-4450-A750-A8C762D0892E}"/>
              </a:ext>
            </a:extLst>
          </p:cNvPr>
          <p:cNvSpPr txBox="1"/>
          <p:nvPr/>
        </p:nvSpPr>
        <p:spPr>
          <a:xfrm>
            <a:off x="206758" y="6080360"/>
            <a:ext cx="117465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4400" dirty="0"/>
              <a:t>What do you notice? What’s going on here?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97D0EAA0-7ED8-4427-AA80-88FEC2DEB704}"/>
              </a:ext>
            </a:extLst>
          </p:cNvPr>
          <p:cNvGrpSpPr/>
          <p:nvPr/>
        </p:nvGrpSpPr>
        <p:grpSpPr>
          <a:xfrm>
            <a:off x="6295683" y="3217726"/>
            <a:ext cx="4790543" cy="2803247"/>
            <a:chOff x="499978" y="438680"/>
            <a:chExt cx="5092505" cy="2950698"/>
          </a:xfrm>
        </p:grpSpPr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F24C4893-BF8D-4A7F-8A38-4482A9AAC747}"/>
                </a:ext>
              </a:extLst>
            </p:cNvPr>
            <p:cNvSpPr/>
            <p:nvPr/>
          </p:nvSpPr>
          <p:spPr>
            <a:xfrm>
              <a:off x="499978" y="438680"/>
              <a:ext cx="5092505" cy="2950698"/>
            </a:xfrm>
            <a:prstGeom prst="roundRect">
              <a:avLst/>
            </a:prstGeom>
            <a:solidFill>
              <a:srgbClr val="FFFF99"/>
            </a:solidFill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>
                <a:cs typeface="Arial" panose="020B0604020202020204" pitchFamily="34" charset="0"/>
              </a:endParaRPr>
            </a:p>
          </p:txBody>
        </p: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71218026-9038-4F4C-8C8A-4554D496BB38}"/>
                </a:ext>
              </a:extLst>
            </p:cNvPr>
            <p:cNvGrpSpPr/>
            <p:nvPr/>
          </p:nvGrpSpPr>
          <p:grpSpPr>
            <a:xfrm>
              <a:off x="686855" y="926192"/>
              <a:ext cx="4202993" cy="1862544"/>
              <a:chOff x="971516" y="713014"/>
              <a:chExt cx="4202993" cy="1862544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3" name="TextBox 22">
                    <a:extLst>
                      <a:ext uri="{FF2B5EF4-FFF2-40B4-BE49-F238E27FC236}">
                        <a16:creationId xmlns:a16="http://schemas.microsoft.com/office/drawing/2014/main" id="{68DA577D-E45B-463B-84C1-6F8A4F54676E}"/>
                      </a:ext>
                    </a:extLst>
                  </p:cNvPr>
                  <p:cNvSpPr txBox="1"/>
                  <p:nvPr/>
                </p:nvSpPr>
                <p:spPr>
                  <a:xfrm>
                    <a:off x="971516" y="1700850"/>
                    <a:ext cx="4202993" cy="874708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d>
                            <m:dPr>
                              <m:begChr m:val="["/>
                              <m:endChr m:val="]"/>
                              <m:ctrlPr>
                                <a:rPr lang="en-NZ" sz="5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NZ" sz="5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   </m:t>
                              </m:r>
                            </m:e>
                          </m:d>
                          <m:r>
                            <a:rPr lang="en-NZ" sz="540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n-NZ" sz="54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NZ" sz="5400" i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NZ" sz="54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42</m:t>
                          </m:r>
                        </m:oMath>
                      </m:oMathPara>
                    </a14:m>
                    <a:endParaRPr lang="en-NZ" sz="5400" dirty="0">
                      <a:solidFill>
                        <a:srgbClr val="FF0000"/>
                      </a:solidFill>
                      <a:cs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23" name="TextBox 22">
                    <a:extLst>
                      <a:ext uri="{FF2B5EF4-FFF2-40B4-BE49-F238E27FC236}">
                        <a16:creationId xmlns:a16="http://schemas.microsoft.com/office/drawing/2014/main" id="{68DA577D-E45B-463B-84C1-6F8A4F54676E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71516" y="1700850"/>
                    <a:ext cx="4202993" cy="874708"/>
                  </a:xfrm>
                  <a:prstGeom prst="rect">
                    <a:avLst/>
                  </a:prstGeom>
                  <a:blipFill>
                    <a:blip r:embed="rId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NZ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4" name="TextBox 23">
                    <a:extLst>
                      <a:ext uri="{FF2B5EF4-FFF2-40B4-BE49-F238E27FC236}">
                        <a16:creationId xmlns:a16="http://schemas.microsoft.com/office/drawing/2014/main" id="{61B408D2-D3EB-4CEB-A82C-F8067DD8D52D}"/>
                      </a:ext>
                    </a:extLst>
                  </p:cNvPr>
                  <p:cNvSpPr txBox="1"/>
                  <p:nvPr/>
                </p:nvSpPr>
                <p:spPr>
                  <a:xfrm>
                    <a:off x="1625142" y="713014"/>
                    <a:ext cx="3411498" cy="874708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r>
                      <a:rPr lang="en-NZ" sz="5400" dirty="0">
                        <a:solidFill>
                          <a:srgbClr val="002060"/>
                        </a:solidFill>
                      </a:rPr>
                      <a:t>7 </a:t>
                    </a:r>
                    <a14:m>
                      <m:oMath xmlns:m="http://schemas.openxmlformats.org/officeDocument/2006/math">
                        <m:r>
                          <a:rPr lang="en-NZ" sz="540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NZ" sz="54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NZ" sz="5400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NZ" sz="54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42</m:t>
                        </m:r>
                      </m:oMath>
                    </a14:m>
                    <a:endParaRPr lang="en-NZ" sz="5400" dirty="0">
                      <a:solidFill>
                        <a:srgbClr val="002060"/>
                      </a:solidFill>
                      <a:cs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24" name="TextBox 23">
                    <a:extLst>
                      <a:ext uri="{FF2B5EF4-FFF2-40B4-BE49-F238E27FC236}">
                        <a16:creationId xmlns:a16="http://schemas.microsoft.com/office/drawing/2014/main" id="{61B408D2-D3EB-4CEB-A82C-F8067DD8D52D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625142" y="713014"/>
                    <a:ext cx="3411498" cy="874708"/>
                  </a:xfrm>
                  <a:prstGeom prst="rect">
                    <a:avLst/>
                  </a:prstGeom>
                  <a:blipFill>
                    <a:blip r:embed="rId9"/>
                    <a:stretch>
                      <a:fillRect l="-12903" t="-25735" b="-50000"/>
                    </a:stretch>
                  </a:blipFill>
                </p:spPr>
                <p:txBody>
                  <a:bodyPr/>
                  <a:lstStyle/>
                  <a:p>
                    <a:r>
                      <a:rPr lang="en-NZ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91E52D8E-E08E-484F-B88F-CD49ECF80E96}"/>
              </a:ext>
            </a:extLst>
          </p:cNvPr>
          <p:cNvGrpSpPr/>
          <p:nvPr/>
        </p:nvGrpSpPr>
        <p:grpSpPr>
          <a:xfrm>
            <a:off x="0" y="0"/>
            <a:ext cx="962025" cy="872033"/>
            <a:chOff x="11244263" y="199530"/>
            <a:chExt cx="962025" cy="872033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92F362D6-63CA-424C-A26B-BE9E3304F94F}"/>
                </a:ext>
              </a:extLst>
            </p:cNvPr>
            <p:cNvSpPr/>
            <p:nvPr/>
          </p:nvSpPr>
          <p:spPr>
            <a:xfrm>
              <a:off x="11244263" y="199530"/>
              <a:ext cx="962025" cy="872033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6117AF69-8BFE-4434-B898-629CD2A8453B}"/>
                </a:ext>
              </a:extLst>
            </p:cNvPr>
            <p:cNvSpPr txBox="1"/>
            <p:nvPr/>
          </p:nvSpPr>
          <p:spPr>
            <a:xfrm>
              <a:off x="11499882" y="302122"/>
              <a:ext cx="46768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sz="3600" dirty="0"/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75070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9B4C797D-F4E3-46CA-8DAB-9F71CE515A1A}"/>
              </a:ext>
            </a:extLst>
          </p:cNvPr>
          <p:cNvGrpSpPr/>
          <p:nvPr/>
        </p:nvGrpSpPr>
        <p:grpSpPr>
          <a:xfrm>
            <a:off x="1105774" y="199530"/>
            <a:ext cx="4790543" cy="2803247"/>
            <a:chOff x="499978" y="438680"/>
            <a:chExt cx="5092505" cy="2950698"/>
          </a:xfrm>
        </p:grpSpPr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F4D80516-5897-4C61-8789-186B0A9E28AB}"/>
                </a:ext>
              </a:extLst>
            </p:cNvPr>
            <p:cNvSpPr/>
            <p:nvPr/>
          </p:nvSpPr>
          <p:spPr>
            <a:xfrm>
              <a:off x="499978" y="438680"/>
              <a:ext cx="5092505" cy="2950698"/>
            </a:xfrm>
            <a:prstGeom prst="roundRect">
              <a:avLst/>
            </a:prstGeom>
            <a:solidFill>
              <a:srgbClr val="FFFF99"/>
            </a:solidFill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>
                <a:cs typeface="Arial" panose="020B0604020202020204" pitchFamily="34" charset="0"/>
              </a:endParaRPr>
            </a:p>
          </p:txBody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9BE45064-6ACC-4FEB-91F5-D72C2AFF38B5}"/>
                </a:ext>
              </a:extLst>
            </p:cNvPr>
            <p:cNvGrpSpPr/>
            <p:nvPr/>
          </p:nvGrpSpPr>
          <p:grpSpPr>
            <a:xfrm>
              <a:off x="647362" y="1083032"/>
              <a:ext cx="4865879" cy="1770810"/>
              <a:chOff x="932023" y="869854"/>
              <a:chExt cx="4865879" cy="1770810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" name="TextBox 3">
                    <a:extLst>
                      <a:ext uri="{FF2B5EF4-FFF2-40B4-BE49-F238E27FC236}">
                        <a16:creationId xmlns:a16="http://schemas.microsoft.com/office/drawing/2014/main" id="{033A740E-4DB8-4819-A395-2AB4AA14EE99}"/>
                      </a:ext>
                    </a:extLst>
                  </p:cNvPr>
                  <p:cNvSpPr txBox="1"/>
                  <p:nvPr/>
                </p:nvSpPr>
                <p:spPr>
                  <a:xfrm>
                    <a:off x="1271141" y="1765957"/>
                    <a:ext cx="4526761" cy="874707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NZ" sz="5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NZ" sz="5400" i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n-NZ" sz="54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11</m:t>
                          </m:r>
                          <m:r>
                            <a:rPr lang="en-NZ" sz="5400" i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NZ" sz="5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NZ" sz="5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     </m:t>
                              </m:r>
                            </m:e>
                          </m:d>
                        </m:oMath>
                      </m:oMathPara>
                    </a14:m>
                    <a:endParaRPr lang="en-NZ" sz="5400" dirty="0">
                      <a:solidFill>
                        <a:srgbClr val="FF0000"/>
                      </a:solidFill>
                      <a:cs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4" name="TextBox 3">
                    <a:extLst>
                      <a:ext uri="{FF2B5EF4-FFF2-40B4-BE49-F238E27FC236}">
                        <a16:creationId xmlns:a16="http://schemas.microsoft.com/office/drawing/2014/main" id="{033A740E-4DB8-4819-A395-2AB4AA14EE99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271141" y="1765957"/>
                    <a:ext cx="4526761" cy="874707"/>
                  </a:xfrm>
                  <a:prstGeom prst="rect">
                    <a:avLst/>
                  </a:prstGeom>
                  <a:blipFill>
                    <a:blip r:embed="rId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NZ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" name="TextBox 4">
                    <a:extLst>
                      <a:ext uri="{FF2B5EF4-FFF2-40B4-BE49-F238E27FC236}">
                        <a16:creationId xmlns:a16="http://schemas.microsoft.com/office/drawing/2014/main" id="{D169DA86-BCDB-4950-901C-B8DDD3DCD344}"/>
                      </a:ext>
                    </a:extLst>
                  </p:cNvPr>
                  <p:cNvSpPr txBox="1"/>
                  <p:nvPr/>
                </p:nvSpPr>
                <p:spPr>
                  <a:xfrm>
                    <a:off x="932023" y="869854"/>
                    <a:ext cx="4350427" cy="874707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r>
                      <a:rPr lang="en-NZ" sz="5400" b="0" dirty="0">
                        <a:cs typeface="Arial" panose="020B0604020202020204" pitchFamily="34" charset="0"/>
                      </a:rPr>
                      <a:t>   </a:t>
                    </a:r>
                    <a14:m>
                      <m:oMath xmlns:m="http://schemas.openxmlformats.org/officeDocument/2006/math">
                        <m:r>
                          <a:rPr lang="en-NZ" sz="54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en-NZ" sz="5400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NZ" sz="54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NZ" sz="5400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NZ" sz="54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70</m:t>
                        </m:r>
                      </m:oMath>
                    </a14:m>
                    <a:endParaRPr lang="en-NZ" sz="5400" dirty="0">
                      <a:cs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5" name="TextBox 4">
                    <a:extLst>
                      <a:ext uri="{FF2B5EF4-FFF2-40B4-BE49-F238E27FC236}">
                        <a16:creationId xmlns:a16="http://schemas.microsoft.com/office/drawing/2014/main" id="{D169DA86-BCDB-4950-901C-B8DDD3DCD344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32023" y="869854"/>
                    <a:ext cx="4350427" cy="874707"/>
                  </a:xfrm>
                  <a:prstGeom prst="rect">
                    <a:avLst/>
                  </a:prstGeom>
                  <a:blipFill>
                    <a:blip r:embed="rId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NZ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76BBD3E3-654C-420B-B639-88951D287B99}"/>
              </a:ext>
            </a:extLst>
          </p:cNvPr>
          <p:cNvGrpSpPr/>
          <p:nvPr/>
        </p:nvGrpSpPr>
        <p:grpSpPr>
          <a:xfrm>
            <a:off x="1105774" y="3217726"/>
            <a:ext cx="4790543" cy="2803247"/>
            <a:chOff x="499979" y="438680"/>
            <a:chExt cx="5092505" cy="2950698"/>
          </a:xfrm>
        </p:grpSpPr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180A809B-7B9C-4071-8DDD-07D2A419A604}"/>
                </a:ext>
              </a:extLst>
            </p:cNvPr>
            <p:cNvSpPr/>
            <p:nvPr/>
          </p:nvSpPr>
          <p:spPr>
            <a:xfrm>
              <a:off x="499979" y="438680"/>
              <a:ext cx="5092505" cy="2950698"/>
            </a:xfrm>
            <a:prstGeom prst="roundRect">
              <a:avLst/>
            </a:prstGeom>
            <a:solidFill>
              <a:srgbClr val="FFFF99"/>
            </a:solidFill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>
                <a:cs typeface="Arial" panose="020B0604020202020204" pitchFamily="34" charset="0"/>
              </a:endParaRPr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C4F19A2C-43CF-4AFB-B56C-2FBA4EFFE1EA}"/>
                </a:ext>
              </a:extLst>
            </p:cNvPr>
            <p:cNvGrpSpPr/>
            <p:nvPr/>
          </p:nvGrpSpPr>
          <p:grpSpPr>
            <a:xfrm>
              <a:off x="884857" y="1039321"/>
              <a:ext cx="4558961" cy="1837046"/>
              <a:chOff x="1169518" y="826143"/>
              <a:chExt cx="4558961" cy="1837046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3" name="TextBox 12">
                    <a:extLst>
                      <a:ext uri="{FF2B5EF4-FFF2-40B4-BE49-F238E27FC236}">
                        <a16:creationId xmlns:a16="http://schemas.microsoft.com/office/drawing/2014/main" id="{42B0092A-105D-487B-B04C-B2B1AEACB1AF}"/>
                      </a:ext>
                    </a:extLst>
                  </p:cNvPr>
                  <p:cNvSpPr txBox="1"/>
                  <p:nvPr/>
                </p:nvSpPr>
                <p:spPr>
                  <a:xfrm>
                    <a:off x="1201718" y="1788482"/>
                    <a:ext cx="4526761" cy="874707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NZ" sz="54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  <m:r>
                            <a:rPr lang="en-NZ" sz="5400" i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n-NZ" sz="54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53</m:t>
                          </m:r>
                          <m:r>
                            <a:rPr lang="en-NZ" sz="5400" i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NZ" sz="5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NZ" sz="5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     </m:t>
                              </m:r>
                            </m:e>
                          </m:d>
                        </m:oMath>
                      </m:oMathPara>
                    </a14:m>
                    <a:endParaRPr lang="en-NZ" sz="5400" dirty="0">
                      <a:solidFill>
                        <a:srgbClr val="FF0000"/>
                      </a:solidFill>
                      <a:cs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13" name="TextBox 12">
                    <a:extLst>
                      <a:ext uri="{FF2B5EF4-FFF2-40B4-BE49-F238E27FC236}">
                        <a16:creationId xmlns:a16="http://schemas.microsoft.com/office/drawing/2014/main" id="{42B0092A-105D-487B-B04C-B2B1AEACB1AF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201718" y="1788482"/>
                    <a:ext cx="4526761" cy="874707"/>
                  </a:xfrm>
                  <a:prstGeom prst="rect">
                    <a:avLst/>
                  </a:prstGeom>
                  <a:blipFill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NZ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4" name="TextBox 13">
                    <a:extLst>
                      <a:ext uri="{FF2B5EF4-FFF2-40B4-BE49-F238E27FC236}">
                        <a16:creationId xmlns:a16="http://schemas.microsoft.com/office/drawing/2014/main" id="{5F6342B0-B007-4A12-8A3D-17067C1455F7}"/>
                      </a:ext>
                    </a:extLst>
                  </p:cNvPr>
                  <p:cNvSpPr txBox="1"/>
                  <p:nvPr/>
                </p:nvSpPr>
                <p:spPr>
                  <a:xfrm>
                    <a:off x="1169518" y="826143"/>
                    <a:ext cx="4423701" cy="874708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NZ" sz="54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  <m:r>
                            <a:rPr lang="en-NZ" sz="5400" i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n-NZ" sz="54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50</m:t>
                          </m:r>
                          <m:r>
                            <a:rPr lang="en-NZ" sz="5400" i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NZ" sz="54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450</m:t>
                          </m:r>
                        </m:oMath>
                      </m:oMathPara>
                    </a14:m>
                    <a:endParaRPr lang="en-NZ" sz="5400" dirty="0">
                      <a:solidFill>
                        <a:srgbClr val="002060"/>
                      </a:solidFill>
                      <a:cs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14" name="TextBox 13">
                    <a:extLst>
                      <a:ext uri="{FF2B5EF4-FFF2-40B4-BE49-F238E27FC236}">
                        <a16:creationId xmlns:a16="http://schemas.microsoft.com/office/drawing/2014/main" id="{5F6342B0-B007-4A12-8A3D-17067C1455F7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169518" y="826143"/>
                    <a:ext cx="4423701" cy="874708"/>
                  </a:xfrm>
                  <a:prstGeom prst="rect">
                    <a:avLst/>
                  </a:prstGeom>
                  <a:blipFill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NZ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E7334EA7-655D-40D0-B1FA-CC79DA89C206}"/>
              </a:ext>
            </a:extLst>
          </p:cNvPr>
          <p:cNvGrpSpPr/>
          <p:nvPr/>
        </p:nvGrpSpPr>
        <p:grpSpPr>
          <a:xfrm>
            <a:off x="6295684" y="199530"/>
            <a:ext cx="4790543" cy="2803247"/>
            <a:chOff x="499978" y="438680"/>
            <a:chExt cx="5092505" cy="2950698"/>
          </a:xfrm>
        </p:grpSpPr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FDFF76A6-7B07-4BED-922C-BCC3268C9068}"/>
                </a:ext>
              </a:extLst>
            </p:cNvPr>
            <p:cNvSpPr/>
            <p:nvPr/>
          </p:nvSpPr>
          <p:spPr>
            <a:xfrm>
              <a:off x="499978" y="438680"/>
              <a:ext cx="5092505" cy="2950698"/>
            </a:xfrm>
            <a:prstGeom prst="roundRect">
              <a:avLst/>
            </a:prstGeom>
            <a:solidFill>
              <a:srgbClr val="FFFF99"/>
            </a:solidFill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>
                <a:cs typeface="Arial" panose="020B0604020202020204" pitchFamily="34" charset="0"/>
              </a:endParaRPr>
            </a:p>
          </p:txBody>
        </p: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B9350028-58DC-48F1-9E9F-70966A7FACFD}"/>
                </a:ext>
              </a:extLst>
            </p:cNvPr>
            <p:cNvGrpSpPr/>
            <p:nvPr/>
          </p:nvGrpSpPr>
          <p:grpSpPr>
            <a:xfrm>
              <a:off x="894463" y="939932"/>
              <a:ext cx="4494388" cy="1875389"/>
              <a:chOff x="1179124" y="726754"/>
              <a:chExt cx="4494388" cy="1875389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8" name="TextBox 17">
                    <a:extLst>
                      <a:ext uri="{FF2B5EF4-FFF2-40B4-BE49-F238E27FC236}">
                        <a16:creationId xmlns:a16="http://schemas.microsoft.com/office/drawing/2014/main" id="{757E55D1-4C3E-4DB4-BB4C-EBA17F1489BC}"/>
                      </a:ext>
                    </a:extLst>
                  </p:cNvPr>
                  <p:cNvSpPr txBox="1"/>
                  <p:nvPr/>
                </p:nvSpPr>
                <p:spPr>
                  <a:xfrm>
                    <a:off x="1179124" y="1727435"/>
                    <a:ext cx="4303532" cy="874708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 algn="ctr"/>
                    <a14:m>
                      <m:oMath xmlns:m="http://schemas.openxmlformats.org/officeDocument/2006/math">
                        <m:r>
                          <a:rPr lang="en-NZ" sz="54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NZ" sz="540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×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NZ" sz="5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NZ" sz="5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   </m:t>
                            </m:r>
                          </m:e>
                        </m:d>
                        <m:r>
                          <a:rPr lang="en-NZ" sz="5400" i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</m:oMath>
                    </a14:m>
                    <a:r>
                      <a:rPr lang="en-NZ" sz="5400" dirty="0">
                        <a:solidFill>
                          <a:srgbClr val="002060"/>
                        </a:solidFill>
                        <a:cs typeface="Arial" panose="020B0604020202020204" pitchFamily="34" charset="0"/>
                      </a:rPr>
                      <a:t> 110</a:t>
                    </a:r>
                  </a:p>
                </p:txBody>
              </p:sp>
            </mc:Choice>
            <mc:Fallback xmlns="">
              <p:sp>
                <p:nvSpPr>
                  <p:cNvPr id="18" name="TextBox 17">
                    <a:extLst>
                      <a:ext uri="{FF2B5EF4-FFF2-40B4-BE49-F238E27FC236}">
                        <a16:creationId xmlns:a16="http://schemas.microsoft.com/office/drawing/2014/main" id="{757E55D1-4C3E-4DB4-BB4C-EBA17F1489BC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179124" y="1727435"/>
                    <a:ext cx="4303532" cy="874708"/>
                  </a:xfrm>
                  <a:prstGeom prst="rect">
                    <a:avLst/>
                  </a:prstGeom>
                  <a:blipFill>
                    <a:blip r:embed="rId6"/>
                    <a:stretch>
                      <a:fillRect t="-25735" r="-9789" b="-50000"/>
                    </a:stretch>
                  </a:blipFill>
                </p:spPr>
                <p:txBody>
                  <a:bodyPr/>
                  <a:lstStyle/>
                  <a:p>
                    <a:r>
                      <a:rPr lang="en-NZ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9" name="TextBox 18">
                    <a:extLst>
                      <a:ext uri="{FF2B5EF4-FFF2-40B4-BE49-F238E27FC236}">
                        <a16:creationId xmlns:a16="http://schemas.microsoft.com/office/drawing/2014/main" id="{6970C9A9-6ADE-4F02-824A-269935A6589B}"/>
                      </a:ext>
                    </a:extLst>
                  </p:cNvPr>
                  <p:cNvSpPr txBox="1"/>
                  <p:nvPr/>
                </p:nvSpPr>
                <p:spPr>
                  <a:xfrm>
                    <a:off x="1249811" y="726754"/>
                    <a:ext cx="4423701" cy="874707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NZ" sz="54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NZ" sz="5400" i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n-NZ" sz="54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20</m:t>
                          </m:r>
                          <m:r>
                            <a:rPr lang="en-NZ" sz="5400" i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NZ" sz="54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100</m:t>
                          </m:r>
                        </m:oMath>
                      </m:oMathPara>
                    </a14:m>
                    <a:endParaRPr lang="en-NZ" sz="5400" dirty="0">
                      <a:solidFill>
                        <a:srgbClr val="002060"/>
                      </a:solidFill>
                      <a:cs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19" name="TextBox 18">
                    <a:extLst>
                      <a:ext uri="{FF2B5EF4-FFF2-40B4-BE49-F238E27FC236}">
                        <a16:creationId xmlns:a16="http://schemas.microsoft.com/office/drawing/2014/main" id="{6970C9A9-6ADE-4F02-824A-269935A6589B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249811" y="726754"/>
                    <a:ext cx="4423701" cy="874707"/>
                  </a:xfrm>
                  <a:prstGeom prst="rect">
                    <a:avLst/>
                  </a:prstGeom>
                  <a:blipFill>
                    <a:blip r:embed="rId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NZ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DB882004-9CCD-4450-A750-A8C762D0892E}"/>
              </a:ext>
            </a:extLst>
          </p:cNvPr>
          <p:cNvSpPr txBox="1"/>
          <p:nvPr/>
        </p:nvSpPr>
        <p:spPr>
          <a:xfrm>
            <a:off x="206758" y="6080360"/>
            <a:ext cx="117465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4400" dirty="0"/>
              <a:t>What do you notice? What’s going on here?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97D0EAA0-7ED8-4427-AA80-88FEC2DEB704}"/>
              </a:ext>
            </a:extLst>
          </p:cNvPr>
          <p:cNvGrpSpPr/>
          <p:nvPr/>
        </p:nvGrpSpPr>
        <p:grpSpPr>
          <a:xfrm>
            <a:off x="6288665" y="3217726"/>
            <a:ext cx="4797560" cy="2803247"/>
            <a:chOff x="492518" y="438680"/>
            <a:chExt cx="5099965" cy="2950698"/>
          </a:xfrm>
        </p:grpSpPr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F24C4893-BF8D-4A7F-8A38-4482A9AAC747}"/>
                </a:ext>
              </a:extLst>
            </p:cNvPr>
            <p:cNvSpPr/>
            <p:nvPr/>
          </p:nvSpPr>
          <p:spPr>
            <a:xfrm>
              <a:off x="499978" y="438680"/>
              <a:ext cx="5092505" cy="2950698"/>
            </a:xfrm>
            <a:prstGeom prst="roundRect">
              <a:avLst/>
            </a:prstGeom>
            <a:solidFill>
              <a:srgbClr val="FFFF99"/>
            </a:solidFill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>
                <a:cs typeface="Arial" panose="020B0604020202020204" pitchFamily="34" charset="0"/>
              </a:endParaRPr>
            </a:p>
          </p:txBody>
        </p: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71218026-9038-4F4C-8C8A-4554D496BB38}"/>
                </a:ext>
              </a:extLst>
            </p:cNvPr>
            <p:cNvGrpSpPr/>
            <p:nvPr/>
          </p:nvGrpSpPr>
          <p:grpSpPr>
            <a:xfrm>
              <a:off x="492518" y="955492"/>
              <a:ext cx="5099320" cy="1975671"/>
              <a:chOff x="777179" y="742314"/>
              <a:chExt cx="5099320" cy="1975671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3" name="TextBox 22">
                    <a:extLst>
                      <a:ext uri="{FF2B5EF4-FFF2-40B4-BE49-F238E27FC236}">
                        <a16:creationId xmlns:a16="http://schemas.microsoft.com/office/drawing/2014/main" id="{68DA577D-E45B-463B-84C1-6F8A4F54676E}"/>
                      </a:ext>
                    </a:extLst>
                  </p:cNvPr>
                  <p:cNvSpPr txBox="1"/>
                  <p:nvPr/>
                </p:nvSpPr>
                <p:spPr>
                  <a:xfrm>
                    <a:off x="777179" y="1843277"/>
                    <a:ext cx="5099320" cy="874708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14:m>
                      <m:oMath xmlns:m="http://schemas.openxmlformats.org/officeDocument/2006/math">
                        <m:d>
                          <m:dPr>
                            <m:begChr m:val="["/>
                            <m:endChr m:val="]"/>
                            <m:ctrlPr>
                              <a:rPr lang="en-NZ" sz="5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NZ" sz="5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  </m:t>
                            </m:r>
                          </m:e>
                        </m:d>
                      </m:oMath>
                    </a14:m>
                    <a:r>
                      <a:rPr lang="en-NZ" sz="5400" dirty="0">
                        <a:solidFill>
                          <a:srgbClr val="FF0000"/>
                        </a:solidFill>
                      </a:rPr>
                      <a:t> </a:t>
                    </a:r>
                    <a14:m>
                      <m:oMath xmlns:m="http://schemas.openxmlformats.org/officeDocument/2006/math">
                        <m:r>
                          <a:rPr lang="en-NZ" sz="540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NZ" sz="54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105</m:t>
                        </m:r>
                        <m:r>
                          <a:rPr lang="en-NZ" sz="5400" i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NZ" sz="54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630</m:t>
                        </m:r>
                      </m:oMath>
                    </a14:m>
                    <a:endParaRPr lang="en-NZ" sz="5400" dirty="0">
                      <a:solidFill>
                        <a:srgbClr val="FF0000"/>
                      </a:solidFill>
                      <a:cs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23" name="TextBox 22">
                    <a:extLst>
                      <a:ext uri="{FF2B5EF4-FFF2-40B4-BE49-F238E27FC236}">
                        <a16:creationId xmlns:a16="http://schemas.microsoft.com/office/drawing/2014/main" id="{68DA577D-E45B-463B-84C1-6F8A4F54676E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77179" y="1843277"/>
                    <a:ext cx="5099320" cy="874708"/>
                  </a:xfrm>
                  <a:prstGeom prst="rect">
                    <a:avLst/>
                  </a:prstGeom>
                  <a:blipFill>
                    <a:blip r:embed="rId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NZ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4" name="TextBox 23">
                    <a:extLst>
                      <a:ext uri="{FF2B5EF4-FFF2-40B4-BE49-F238E27FC236}">
                        <a16:creationId xmlns:a16="http://schemas.microsoft.com/office/drawing/2014/main" id="{61B408D2-D3EB-4CEB-A82C-F8067DD8D52D}"/>
                      </a:ext>
                    </a:extLst>
                  </p:cNvPr>
                  <p:cNvSpPr txBox="1"/>
                  <p:nvPr/>
                </p:nvSpPr>
                <p:spPr>
                  <a:xfrm>
                    <a:off x="1040216" y="742314"/>
                    <a:ext cx="4633298" cy="874708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r>
                      <a:rPr lang="en-NZ" sz="5400" dirty="0">
                        <a:solidFill>
                          <a:srgbClr val="002060"/>
                        </a:solidFill>
                      </a:rPr>
                      <a:t>6 </a:t>
                    </a:r>
                    <a14:m>
                      <m:oMath xmlns:m="http://schemas.openxmlformats.org/officeDocument/2006/math">
                        <m:r>
                          <a:rPr lang="en-NZ" sz="540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NZ" sz="54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  <m:r>
                          <a:rPr lang="en-NZ" sz="5400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NZ" sz="54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600</m:t>
                        </m:r>
                      </m:oMath>
                    </a14:m>
                    <a:endParaRPr lang="en-NZ" sz="5400" dirty="0">
                      <a:solidFill>
                        <a:srgbClr val="002060"/>
                      </a:solidFill>
                      <a:cs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24" name="TextBox 23">
                    <a:extLst>
                      <a:ext uri="{FF2B5EF4-FFF2-40B4-BE49-F238E27FC236}">
                        <a16:creationId xmlns:a16="http://schemas.microsoft.com/office/drawing/2014/main" id="{61B408D2-D3EB-4CEB-A82C-F8067DD8D52D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40216" y="742314"/>
                    <a:ext cx="4633298" cy="874708"/>
                  </a:xfrm>
                  <a:prstGeom prst="rect">
                    <a:avLst/>
                  </a:prstGeom>
                  <a:blipFill>
                    <a:blip r:embed="rId9"/>
                    <a:stretch>
                      <a:fillRect l="-9510" t="-24818" b="-49635"/>
                    </a:stretch>
                  </a:blipFill>
                </p:spPr>
                <p:txBody>
                  <a:bodyPr/>
                  <a:lstStyle/>
                  <a:p>
                    <a:r>
                      <a:rPr lang="en-NZ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65BCA660-AE10-4A42-A505-258AB316D8F6}"/>
              </a:ext>
            </a:extLst>
          </p:cNvPr>
          <p:cNvGrpSpPr/>
          <p:nvPr/>
        </p:nvGrpSpPr>
        <p:grpSpPr>
          <a:xfrm>
            <a:off x="0" y="0"/>
            <a:ext cx="962025" cy="872033"/>
            <a:chOff x="11244263" y="199530"/>
            <a:chExt cx="962025" cy="872033"/>
          </a:xfrm>
        </p:grpSpPr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78AB88FC-FAAF-426E-9DAD-4EB0E285927A}"/>
                </a:ext>
              </a:extLst>
            </p:cNvPr>
            <p:cNvSpPr/>
            <p:nvPr/>
          </p:nvSpPr>
          <p:spPr>
            <a:xfrm>
              <a:off x="11244263" y="199530"/>
              <a:ext cx="962025" cy="872033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74797C36-2AA9-4AC7-8FE5-0BC4C7E3B1F7}"/>
                </a:ext>
              </a:extLst>
            </p:cNvPr>
            <p:cNvSpPr txBox="1"/>
            <p:nvPr/>
          </p:nvSpPr>
          <p:spPr>
            <a:xfrm>
              <a:off x="11499882" y="302122"/>
              <a:ext cx="46768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sz="3600" dirty="0"/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19217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9B4C797D-F4E3-46CA-8DAB-9F71CE515A1A}"/>
              </a:ext>
            </a:extLst>
          </p:cNvPr>
          <p:cNvGrpSpPr/>
          <p:nvPr/>
        </p:nvGrpSpPr>
        <p:grpSpPr>
          <a:xfrm>
            <a:off x="1105774" y="199530"/>
            <a:ext cx="4790543" cy="2803247"/>
            <a:chOff x="499978" y="438680"/>
            <a:chExt cx="5092505" cy="2950698"/>
          </a:xfrm>
        </p:grpSpPr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F4D80516-5897-4C61-8789-186B0A9E28AB}"/>
                </a:ext>
              </a:extLst>
            </p:cNvPr>
            <p:cNvSpPr/>
            <p:nvPr/>
          </p:nvSpPr>
          <p:spPr>
            <a:xfrm>
              <a:off x="499978" y="438680"/>
              <a:ext cx="5092505" cy="2950698"/>
            </a:xfrm>
            <a:prstGeom prst="roundRect">
              <a:avLst/>
            </a:prstGeom>
            <a:solidFill>
              <a:srgbClr val="FFFF99"/>
            </a:solidFill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>
                <a:cs typeface="Arial" panose="020B0604020202020204" pitchFamily="34" charset="0"/>
              </a:endParaRPr>
            </a:p>
          </p:txBody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9BE45064-6ACC-4FEB-91F5-D72C2AFF38B5}"/>
                </a:ext>
              </a:extLst>
            </p:cNvPr>
            <p:cNvGrpSpPr/>
            <p:nvPr/>
          </p:nvGrpSpPr>
          <p:grpSpPr>
            <a:xfrm>
              <a:off x="600550" y="1083032"/>
              <a:ext cx="4550618" cy="1792046"/>
              <a:chOff x="885211" y="869854"/>
              <a:chExt cx="4550618" cy="1792046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" name="TextBox 3">
                    <a:extLst>
                      <a:ext uri="{FF2B5EF4-FFF2-40B4-BE49-F238E27FC236}">
                        <a16:creationId xmlns:a16="http://schemas.microsoft.com/office/drawing/2014/main" id="{033A740E-4DB8-4819-A395-2AB4AA14EE99}"/>
                      </a:ext>
                    </a:extLst>
                  </p:cNvPr>
                  <p:cNvSpPr txBox="1"/>
                  <p:nvPr/>
                </p:nvSpPr>
                <p:spPr>
                  <a:xfrm>
                    <a:off x="885211" y="1787193"/>
                    <a:ext cx="4550618" cy="874707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NZ" sz="5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48</m:t>
                          </m:r>
                          <m:r>
                            <a:rPr lang="en-NZ" sz="540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÷</m:t>
                          </m:r>
                          <m:r>
                            <a:rPr lang="en-NZ" sz="54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NZ" sz="5400" i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NZ" sz="5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NZ" sz="5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     </m:t>
                              </m:r>
                            </m:e>
                          </m:d>
                        </m:oMath>
                      </m:oMathPara>
                    </a14:m>
                    <a:endParaRPr lang="en-NZ" sz="5400" dirty="0">
                      <a:solidFill>
                        <a:srgbClr val="FF0000"/>
                      </a:solidFill>
                      <a:cs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4" name="TextBox 3">
                    <a:extLst>
                      <a:ext uri="{FF2B5EF4-FFF2-40B4-BE49-F238E27FC236}">
                        <a16:creationId xmlns:a16="http://schemas.microsoft.com/office/drawing/2014/main" id="{033A740E-4DB8-4819-A395-2AB4AA14EE99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85211" y="1787193"/>
                    <a:ext cx="4550618" cy="874707"/>
                  </a:xfrm>
                  <a:prstGeom prst="rect">
                    <a:avLst/>
                  </a:prstGeom>
                  <a:blipFill>
                    <a:blip r:embed="rId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NZ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" name="TextBox 4">
                    <a:extLst>
                      <a:ext uri="{FF2B5EF4-FFF2-40B4-BE49-F238E27FC236}">
                        <a16:creationId xmlns:a16="http://schemas.microsoft.com/office/drawing/2014/main" id="{D169DA86-BCDB-4950-901C-B8DDD3DCD344}"/>
                      </a:ext>
                    </a:extLst>
                  </p:cNvPr>
                  <p:cNvSpPr txBox="1"/>
                  <p:nvPr/>
                </p:nvSpPr>
                <p:spPr>
                  <a:xfrm>
                    <a:off x="932023" y="869854"/>
                    <a:ext cx="3943160" cy="874707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r>
                      <a:rPr lang="en-NZ" sz="5400" b="0" dirty="0">
                        <a:cs typeface="Arial" panose="020B0604020202020204" pitchFamily="34" charset="0"/>
                      </a:rPr>
                      <a:t>   </a:t>
                    </a:r>
                    <a14:m>
                      <m:oMath xmlns:m="http://schemas.openxmlformats.org/officeDocument/2006/math">
                        <m:r>
                          <a:rPr lang="en-NZ" sz="54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NZ" sz="5400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NZ" sz="54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NZ" sz="5400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NZ" sz="54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48</m:t>
                        </m:r>
                      </m:oMath>
                    </a14:m>
                    <a:endParaRPr lang="en-NZ" sz="5400" dirty="0">
                      <a:cs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5" name="TextBox 4">
                    <a:extLst>
                      <a:ext uri="{FF2B5EF4-FFF2-40B4-BE49-F238E27FC236}">
                        <a16:creationId xmlns:a16="http://schemas.microsoft.com/office/drawing/2014/main" id="{D169DA86-BCDB-4950-901C-B8DDD3DCD344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32023" y="869854"/>
                    <a:ext cx="3943160" cy="874707"/>
                  </a:xfrm>
                  <a:prstGeom prst="rect">
                    <a:avLst/>
                  </a:prstGeom>
                  <a:blipFill>
                    <a:blip r:embed="rId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NZ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76BBD3E3-654C-420B-B639-88951D287B99}"/>
              </a:ext>
            </a:extLst>
          </p:cNvPr>
          <p:cNvGrpSpPr/>
          <p:nvPr/>
        </p:nvGrpSpPr>
        <p:grpSpPr>
          <a:xfrm>
            <a:off x="988753" y="3217726"/>
            <a:ext cx="4907563" cy="2803247"/>
            <a:chOff x="375582" y="438680"/>
            <a:chExt cx="5216901" cy="2950698"/>
          </a:xfrm>
        </p:grpSpPr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180A809B-7B9C-4071-8DDD-07D2A419A604}"/>
                </a:ext>
              </a:extLst>
            </p:cNvPr>
            <p:cNvSpPr/>
            <p:nvPr/>
          </p:nvSpPr>
          <p:spPr>
            <a:xfrm>
              <a:off x="499978" y="438680"/>
              <a:ext cx="5092505" cy="2950698"/>
            </a:xfrm>
            <a:prstGeom prst="roundRect">
              <a:avLst/>
            </a:prstGeom>
            <a:solidFill>
              <a:srgbClr val="FFFF99"/>
            </a:solidFill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>
                <a:cs typeface="Arial" panose="020B0604020202020204" pitchFamily="34" charset="0"/>
              </a:endParaRPr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C4F19A2C-43CF-4AFB-B56C-2FBA4EFFE1EA}"/>
                </a:ext>
              </a:extLst>
            </p:cNvPr>
            <p:cNvGrpSpPr/>
            <p:nvPr/>
          </p:nvGrpSpPr>
          <p:grpSpPr>
            <a:xfrm>
              <a:off x="375582" y="957448"/>
              <a:ext cx="5216901" cy="1937510"/>
              <a:chOff x="660243" y="744270"/>
              <a:chExt cx="5216901" cy="1937510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3" name="TextBox 12">
                    <a:extLst>
                      <a:ext uri="{FF2B5EF4-FFF2-40B4-BE49-F238E27FC236}">
                        <a16:creationId xmlns:a16="http://schemas.microsoft.com/office/drawing/2014/main" id="{42B0092A-105D-487B-B04C-B2B1AEACB1AF}"/>
                      </a:ext>
                    </a:extLst>
                  </p:cNvPr>
                  <p:cNvSpPr txBox="1"/>
                  <p:nvPr/>
                </p:nvSpPr>
                <p:spPr>
                  <a:xfrm>
                    <a:off x="660243" y="1807073"/>
                    <a:ext cx="5041383" cy="874707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NZ" sz="54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300</m:t>
                          </m:r>
                          <m:r>
                            <a:rPr lang="en-NZ" sz="5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÷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NZ" sz="5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NZ" sz="5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   </m:t>
                              </m:r>
                            </m:e>
                          </m:d>
                          <m:r>
                            <a:rPr lang="en-NZ" sz="54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=12</m:t>
                          </m:r>
                        </m:oMath>
                      </m:oMathPara>
                    </a14:m>
                    <a:endParaRPr lang="en-NZ" sz="5400" dirty="0">
                      <a:solidFill>
                        <a:srgbClr val="FF0000"/>
                      </a:solidFill>
                      <a:cs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13" name="TextBox 12">
                    <a:extLst>
                      <a:ext uri="{FF2B5EF4-FFF2-40B4-BE49-F238E27FC236}">
                        <a16:creationId xmlns:a16="http://schemas.microsoft.com/office/drawing/2014/main" id="{42B0092A-105D-487B-B04C-B2B1AEACB1AF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60243" y="1807073"/>
                    <a:ext cx="5041383" cy="874707"/>
                  </a:xfrm>
                  <a:prstGeom prst="rect">
                    <a:avLst/>
                  </a:prstGeom>
                  <a:blipFill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NZ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4" name="TextBox 13">
                    <a:extLst>
                      <a:ext uri="{FF2B5EF4-FFF2-40B4-BE49-F238E27FC236}">
                        <a16:creationId xmlns:a16="http://schemas.microsoft.com/office/drawing/2014/main" id="{5F6342B0-B007-4A12-8A3D-17067C1455F7}"/>
                      </a:ext>
                    </a:extLst>
                  </p:cNvPr>
                  <p:cNvSpPr txBox="1"/>
                  <p:nvPr/>
                </p:nvSpPr>
                <p:spPr>
                  <a:xfrm>
                    <a:off x="1046176" y="744270"/>
                    <a:ext cx="4830968" cy="874708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NZ" sz="54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  <m:r>
                            <a:rPr lang="en-NZ" sz="5400" i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n-NZ" sz="54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25</m:t>
                          </m:r>
                          <m:r>
                            <a:rPr lang="en-NZ" sz="5400" i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NZ" sz="54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300</m:t>
                          </m:r>
                        </m:oMath>
                      </m:oMathPara>
                    </a14:m>
                    <a:endParaRPr lang="en-NZ" sz="5400" dirty="0">
                      <a:solidFill>
                        <a:srgbClr val="002060"/>
                      </a:solidFill>
                      <a:cs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14" name="TextBox 13">
                    <a:extLst>
                      <a:ext uri="{FF2B5EF4-FFF2-40B4-BE49-F238E27FC236}">
                        <a16:creationId xmlns:a16="http://schemas.microsoft.com/office/drawing/2014/main" id="{5F6342B0-B007-4A12-8A3D-17067C1455F7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46176" y="744270"/>
                    <a:ext cx="4830968" cy="874708"/>
                  </a:xfrm>
                  <a:prstGeom prst="rect">
                    <a:avLst/>
                  </a:prstGeom>
                  <a:blipFill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NZ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E7334EA7-655D-40D0-B1FA-CC79DA89C206}"/>
              </a:ext>
            </a:extLst>
          </p:cNvPr>
          <p:cNvGrpSpPr/>
          <p:nvPr/>
        </p:nvGrpSpPr>
        <p:grpSpPr>
          <a:xfrm>
            <a:off x="6295684" y="199530"/>
            <a:ext cx="4790543" cy="2803247"/>
            <a:chOff x="499978" y="438680"/>
            <a:chExt cx="5092505" cy="2950698"/>
          </a:xfrm>
        </p:grpSpPr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FDFF76A6-7B07-4BED-922C-BCC3268C9068}"/>
                </a:ext>
              </a:extLst>
            </p:cNvPr>
            <p:cNvSpPr/>
            <p:nvPr/>
          </p:nvSpPr>
          <p:spPr>
            <a:xfrm>
              <a:off x="499978" y="438680"/>
              <a:ext cx="5092505" cy="2950698"/>
            </a:xfrm>
            <a:prstGeom prst="roundRect">
              <a:avLst/>
            </a:prstGeom>
            <a:solidFill>
              <a:srgbClr val="FFFF99"/>
            </a:solidFill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>
                <a:cs typeface="Arial" panose="020B0604020202020204" pitchFamily="34" charset="0"/>
              </a:endParaRPr>
            </a:p>
          </p:txBody>
        </p: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B9350028-58DC-48F1-9E9F-70966A7FACFD}"/>
                </a:ext>
              </a:extLst>
            </p:cNvPr>
            <p:cNvGrpSpPr/>
            <p:nvPr/>
          </p:nvGrpSpPr>
          <p:grpSpPr>
            <a:xfrm>
              <a:off x="965148" y="939932"/>
              <a:ext cx="4526761" cy="1898002"/>
              <a:chOff x="1249809" y="726754"/>
              <a:chExt cx="4526761" cy="1898002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8" name="TextBox 17">
                    <a:extLst>
                      <a:ext uri="{FF2B5EF4-FFF2-40B4-BE49-F238E27FC236}">
                        <a16:creationId xmlns:a16="http://schemas.microsoft.com/office/drawing/2014/main" id="{757E55D1-4C3E-4DB4-BB4C-EBA17F1489BC}"/>
                      </a:ext>
                    </a:extLst>
                  </p:cNvPr>
                  <p:cNvSpPr txBox="1"/>
                  <p:nvPr/>
                </p:nvSpPr>
                <p:spPr>
                  <a:xfrm>
                    <a:off x="1249809" y="1750049"/>
                    <a:ext cx="4526761" cy="874707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NZ" sz="54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21</m:t>
                          </m:r>
                          <m:r>
                            <a:rPr lang="en-NZ" sz="5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÷</m:t>
                          </m:r>
                          <m:r>
                            <a:rPr lang="en-NZ" sz="54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NZ" sz="5400" i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NZ" sz="5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NZ" sz="5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     </m:t>
                              </m:r>
                            </m:e>
                          </m:d>
                        </m:oMath>
                      </m:oMathPara>
                    </a14:m>
                    <a:endParaRPr lang="en-NZ" sz="5400" dirty="0">
                      <a:solidFill>
                        <a:srgbClr val="002060"/>
                      </a:solidFill>
                      <a:cs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18" name="TextBox 17">
                    <a:extLst>
                      <a:ext uri="{FF2B5EF4-FFF2-40B4-BE49-F238E27FC236}">
                        <a16:creationId xmlns:a16="http://schemas.microsoft.com/office/drawing/2014/main" id="{757E55D1-4C3E-4DB4-BB4C-EBA17F1489BC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249809" y="1750049"/>
                    <a:ext cx="4526761" cy="874707"/>
                  </a:xfrm>
                  <a:prstGeom prst="rect">
                    <a:avLst/>
                  </a:prstGeom>
                  <a:blipFill>
                    <a:blip r:embed="rId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NZ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9" name="TextBox 18">
                    <a:extLst>
                      <a:ext uri="{FF2B5EF4-FFF2-40B4-BE49-F238E27FC236}">
                        <a16:creationId xmlns:a16="http://schemas.microsoft.com/office/drawing/2014/main" id="{6970C9A9-6ADE-4F02-824A-269935A6589B}"/>
                      </a:ext>
                    </a:extLst>
                  </p:cNvPr>
                  <p:cNvSpPr txBox="1"/>
                  <p:nvPr/>
                </p:nvSpPr>
                <p:spPr>
                  <a:xfrm>
                    <a:off x="1657077" y="726754"/>
                    <a:ext cx="3609167" cy="874707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NZ" sz="54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NZ" sz="5400" i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n-NZ" sz="54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NZ" sz="5400" i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NZ" sz="54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21</m:t>
                          </m:r>
                        </m:oMath>
                      </m:oMathPara>
                    </a14:m>
                    <a:endParaRPr lang="en-NZ" sz="5400" dirty="0">
                      <a:solidFill>
                        <a:srgbClr val="002060"/>
                      </a:solidFill>
                      <a:cs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19" name="TextBox 18">
                    <a:extLst>
                      <a:ext uri="{FF2B5EF4-FFF2-40B4-BE49-F238E27FC236}">
                        <a16:creationId xmlns:a16="http://schemas.microsoft.com/office/drawing/2014/main" id="{6970C9A9-6ADE-4F02-824A-269935A6589B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657077" y="726754"/>
                    <a:ext cx="3609167" cy="874707"/>
                  </a:xfrm>
                  <a:prstGeom prst="rect">
                    <a:avLst/>
                  </a:prstGeom>
                  <a:blipFill>
                    <a:blip r:embed="rId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NZ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DB882004-9CCD-4450-A750-A8C762D0892E}"/>
              </a:ext>
            </a:extLst>
          </p:cNvPr>
          <p:cNvSpPr txBox="1"/>
          <p:nvPr/>
        </p:nvSpPr>
        <p:spPr>
          <a:xfrm>
            <a:off x="206758" y="6080360"/>
            <a:ext cx="117465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4400" dirty="0"/>
              <a:t>What do you notice? What’s going on here?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97D0EAA0-7ED8-4427-AA80-88FEC2DEB704}"/>
              </a:ext>
            </a:extLst>
          </p:cNvPr>
          <p:cNvGrpSpPr/>
          <p:nvPr/>
        </p:nvGrpSpPr>
        <p:grpSpPr>
          <a:xfrm>
            <a:off x="6223395" y="3217726"/>
            <a:ext cx="4862832" cy="2803247"/>
            <a:chOff x="423133" y="438680"/>
            <a:chExt cx="5169350" cy="2950698"/>
          </a:xfrm>
        </p:grpSpPr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F24C4893-BF8D-4A7F-8A38-4482A9AAC747}"/>
                </a:ext>
              </a:extLst>
            </p:cNvPr>
            <p:cNvSpPr/>
            <p:nvPr/>
          </p:nvSpPr>
          <p:spPr>
            <a:xfrm>
              <a:off x="499978" y="438680"/>
              <a:ext cx="5092505" cy="2950698"/>
            </a:xfrm>
            <a:prstGeom prst="roundRect">
              <a:avLst/>
            </a:prstGeom>
            <a:solidFill>
              <a:srgbClr val="FFFF99"/>
            </a:solidFill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>
                <a:cs typeface="Arial" panose="020B0604020202020204" pitchFamily="34" charset="0"/>
              </a:endParaRPr>
            </a:p>
          </p:txBody>
        </p: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71218026-9038-4F4C-8C8A-4554D496BB38}"/>
                </a:ext>
              </a:extLst>
            </p:cNvPr>
            <p:cNvGrpSpPr/>
            <p:nvPr/>
          </p:nvGrpSpPr>
          <p:grpSpPr>
            <a:xfrm>
              <a:off x="423133" y="957448"/>
              <a:ext cx="5036270" cy="1868992"/>
              <a:chOff x="707794" y="744270"/>
              <a:chExt cx="5036270" cy="1868992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3" name="TextBox 22">
                    <a:extLst>
                      <a:ext uri="{FF2B5EF4-FFF2-40B4-BE49-F238E27FC236}">
                        <a16:creationId xmlns:a16="http://schemas.microsoft.com/office/drawing/2014/main" id="{68DA577D-E45B-463B-84C1-6F8A4F54676E}"/>
                      </a:ext>
                    </a:extLst>
                  </p:cNvPr>
                  <p:cNvSpPr txBox="1"/>
                  <p:nvPr/>
                </p:nvSpPr>
                <p:spPr>
                  <a:xfrm>
                    <a:off x="707794" y="1738555"/>
                    <a:ext cx="5036270" cy="874707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d>
                            <m:dPr>
                              <m:begChr m:val="["/>
                              <m:endChr m:val="]"/>
                              <m:ctrlPr>
                                <a:rPr lang="en-NZ" sz="5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NZ" sz="5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     </m:t>
                              </m:r>
                            </m:e>
                          </m:d>
                          <m:r>
                            <a:rPr lang="en-NZ" sz="5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÷</m:t>
                          </m:r>
                          <m:r>
                            <a:rPr lang="en-NZ" sz="54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  <m:r>
                            <a:rPr lang="en-NZ" sz="5400" i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NZ" sz="54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  68</m:t>
                          </m:r>
                        </m:oMath>
                      </m:oMathPara>
                    </a14:m>
                    <a:endParaRPr lang="en-NZ" sz="5400" dirty="0">
                      <a:solidFill>
                        <a:srgbClr val="FF0000"/>
                      </a:solidFill>
                      <a:cs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23" name="TextBox 22">
                    <a:extLst>
                      <a:ext uri="{FF2B5EF4-FFF2-40B4-BE49-F238E27FC236}">
                        <a16:creationId xmlns:a16="http://schemas.microsoft.com/office/drawing/2014/main" id="{68DA577D-E45B-463B-84C1-6F8A4F54676E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07794" y="1738555"/>
                    <a:ext cx="5036270" cy="874707"/>
                  </a:xfrm>
                  <a:prstGeom prst="rect">
                    <a:avLst/>
                  </a:prstGeom>
                  <a:blipFill>
                    <a:blip r:embed="rId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NZ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4" name="TextBox 23">
                    <a:extLst>
                      <a:ext uri="{FF2B5EF4-FFF2-40B4-BE49-F238E27FC236}">
                        <a16:creationId xmlns:a16="http://schemas.microsoft.com/office/drawing/2014/main" id="{61B408D2-D3EB-4CEB-A82C-F8067DD8D52D}"/>
                      </a:ext>
                    </a:extLst>
                  </p:cNvPr>
                  <p:cNvSpPr txBox="1"/>
                  <p:nvPr/>
                </p:nvSpPr>
                <p:spPr>
                  <a:xfrm>
                    <a:off x="1299097" y="744270"/>
                    <a:ext cx="4444967" cy="874708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r>
                      <a:rPr lang="en-NZ" sz="5400" dirty="0">
                        <a:solidFill>
                          <a:srgbClr val="002060"/>
                        </a:solidFill>
                      </a:rPr>
                      <a:t>68 </a:t>
                    </a:r>
                    <a14:m>
                      <m:oMath xmlns:m="http://schemas.openxmlformats.org/officeDocument/2006/math">
                        <m:r>
                          <a:rPr lang="en-NZ" sz="540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NZ" sz="54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en-NZ" sz="5400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NZ" sz="54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612</m:t>
                        </m:r>
                      </m:oMath>
                    </a14:m>
                    <a:endParaRPr lang="en-NZ" sz="5400" dirty="0">
                      <a:solidFill>
                        <a:srgbClr val="002060"/>
                      </a:solidFill>
                      <a:cs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24" name="TextBox 23">
                    <a:extLst>
                      <a:ext uri="{FF2B5EF4-FFF2-40B4-BE49-F238E27FC236}">
                        <a16:creationId xmlns:a16="http://schemas.microsoft.com/office/drawing/2014/main" id="{61B408D2-D3EB-4CEB-A82C-F8067DD8D52D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299097" y="744270"/>
                    <a:ext cx="4444967" cy="874708"/>
                  </a:xfrm>
                  <a:prstGeom prst="rect">
                    <a:avLst/>
                  </a:prstGeom>
                  <a:blipFill>
                    <a:blip r:embed="rId9"/>
                    <a:stretch>
                      <a:fillRect l="-9913" t="-25735" b="-50000"/>
                    </a:stretch>
                  </a:blipFill>
                </p:spPr>
                <p:txBody>
                  <a:bodyPr/>
                  <a:lstStyle/>
                  <a:p>
                    <a:r>
                      <a:rPr lang="en-NZ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15A362A4-D405-46F7-8C91-177685EA63A1}"/>
              </a:ext>
            </a:extLst>
          </p:cNvPr>
          <p:cNvGrpSpPr/>
          <p:nvPr/>
        </p:nvGrpSpPr>
        <p:grpSpPr>
          <a:xfrm>
            <a:off x="0" y="0"/>
            <a:ext cx="962025" cy="872033"/>
            <a:chOff x="11244263" y="199530"/>
            <a:chExt cx="962025" cy="872033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AF50C431-1DD7-49D9-9FCD-7D92AF2A1E9D}"/>
                </a:ext>
              </a:extLst>
            </p:cNvPr>
            <p:cNvSpPr/>
            <p:nvPr/>
          </p:nvSpPr>
          <p:spPr>
            <a:xfrm>
              <a:off x="11244263" y="199530"/>
              <a:ext cx="962025" cy="872033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1AAE985F-83BC-4DA5-9E3C-20F36AA075E2}"/>
                </a:ext>
              </a:extLst>
            </p:cNvPr>
            <p:cNvSpPr txBox="1"/>
            <p:nvPr/>
          </p:nvSpPr>
          <p:spPr>
            <a:xfrm>
              <a:off x="11499882" y="302122"/>
              <a:ext cx="46768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sz="3600" dirty="0"/>
                <a:t>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21796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9B4C797D-F4E3-46CA-8DAB-9F71CE515A1A}"/>
              </a:ext>
            </a:extLst>
          </p:cNvPr>
          <p:cNvGrpSpPr/>
          <p:nvPr/>
        </p:nvGrpSpPr>
        <p:grpSpPr>
          <a:xfrm>
            <a:off x="1105773" y="199530"/>
            <a:ext cx="4790544" cy="2803247"/>
            <a:chOff x="499977" y="438680"/>
            <a:chExt cx="5092506" cy="2950698"/>
          </a:xfrm>
        </p:grpSpPr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F4D80516-5897-4C61-8789-186B0A9E28AB}"/>
                </a:ext>
              </a:extLst>
            </p:cNvPr>
            <p:cNvSpPr/>
            <p:nvPr/>
          </p:nvSpPr>
          <p:spPr>
            <a:xfrm>
              <a:off x="499978" y="438680"/>
              <a:ext cx="5092505" cy="2950698"/>
            </a:xfrm>
            <a:prstGeom prst="roundRect">
              <a:avLst/>
            </a:prstGeom>
            <a:solidFill>
              <a:srgbClr val="FFFF99"/>
            </a:solidFill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>
                <a:cs typeface="Arial" panose="020B0604020202020204" pitchFamily="34" charset="0"/>
              </a:endParaRPr>
            </a:p>
          </p:txBody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9BE45064-6ACC-4FEB-91F5-D72C2AFF38B5}"/>
                </a:ext>
              </a:extLst>
            </p:cNvPr>
            <p:cNvGrpSpPr/>
            <p:nvPr/>
          </p:nvGrpSpPr>
          <p:grpSpPr>
            <a:xfrm>
              <a:off x="499977" y="1088519"/>
              <a:ext cx="4865879" cy="1770809"/>
              <a:chOff x="784638" y="875341"/>
              <a:chExt cx="4865879" cy="1770809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" name="TextBox 3">
                    <a:extLst>
                      <a:ext uri="{FF2B5EF4-FFF2-40B4-BE49-F238E27FC236}">
                        <a16:creationId xmlns:a16="http://schemas.microsoft.com/office/drawing/2014/main" id="{033A740E-4DB8-4819-A395-2AB4AA14EE99}"/>
                      </a:ext>
                    </a:extLst>
                  </p:cNvPr>
                  <p:cNvSpPr txBox="1"/>
                  <p:nvPr/>
                </p:nvSpPr>
                <p:spPr>
                  <a:xfrm>
                    <a:off x="1123756" y="1771444"/>
                    <a:ext cx="4526761" cy="874706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NZ" sz="5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  <m:r>
                            <a:rPr lang="en-NZ" sz="5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÷</m:t>
                          </m:r>
                          <m:r>
                            <a:rPr lang="en-NZ" sz="54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NZ" sz="5400" i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NZ" sz="5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NZ" sz="5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     </m:t>
                              </m:r>
                            </m:e>
                          </m:d>
                        </m:oMath>
                      </m:oMathPara>
                    </a14:m>
                    <a:endParaRPr lang="en-NZ" sz="5400" dirty="0">
                      <a:solidFill>
                        <a:srgbClr val="FF0000"/>
                      </a:solidFill>
                      <a:cs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4" name="TextBox 3">
                    <a:extLst>
                      <a:ext uri="{FF2B5EF4-FFF2-40B4-BE49-F238E27FC236}">
                        <a16:creationId xmlns:a16="http://schemas.microsoft.com/office/drawing/2014/main" id="{033A740E-4DB8-4819-A395-2AB4AA14EE99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123756" y="1771444"/>
                    <a:ext cx="4526761" cy="874706"/>
                  </a:xfrm>
                  <a:prstGeom prst="rect">
                    <a:avLst/>
                  </a:prstGeom>
                  <a:blipFill>
                    <a:blip r:embed="rId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NZ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" name="TextBox 4">
                    <a:extLst>
                      <a:ext uri="{FF2B5EF4-FFF2-40B4-BE49-F238E27FC236}">
                        <a16:creationId xmlns:a16="http://schemas.microsoft.com/office/drawing/2014/main" id="{D169DA86-BCDB-4950-901C-B8DDD3DCD344}"/>
                      </a:ext>
                    </a:extLst>
                  </p:cNvPr>
                  <p:cNvSpPr txBox="1"/>
                  <p:nvPr/>
                </p:nvSpPr>
                <p:spPr>
                  <a:xfrm>
                    <a:off x="784638" y="875341"/>
                    <a:ext cx="4290785" cy="874707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r>
                      <a:rPr lang="en-NZ" sz="5400" b="0" dirty="0">
                        <a:cs typeface="Arial" panose="020B0604020202020204" pitchFamily="34" charset="0"/>
                      </a:rPr>
                      <a:t>   </a:t>
                    </a:r>
                    <a14:m>
                      <m:oMath xmlns:m="http://schemas.openxmlformats.org/officeDocument/2006/math">
                        <m:r>
                          <a:rPr lang="en-NZ" sz="54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24</m:t>
                        </m:r>
                        <m:r>
                          <a:rPr lang="en-NZ" sz="54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÷</m:t>
                        </m:r>
                        <m:r>
                          <a:rPr lang="en-NZ" sz="54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NZ" sz="5400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NZ" sz="54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 6</m:t>
                        </m:r>
                      </m:oMath>
                    </a14:m>
                    <a:endParaRPr lang="en-NZ" sz="5400" dirty="0">
                      <a:cs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5" name="TextBox 4">
                    <a:extLst>
                      <a:ext uri="{FF2B5EF4-FFF2-40B4-BE49-F238E27FC236}">
                        <a16:creationId xmlns:a16="http://schemas.microsoft.com/office/drawing/2014/main" id="{D169DA86-BCDB-4950-901C-B8DDD3DCD344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84638" y="875341"/>
                    <a:ext cx="4290785" cy="874707"/>
                  </a:xfrm>
                  <a:prstGeom prst="rect">
                    <a:avLst/>
                  </a:prstGeom>
                  <a:blipFill>
                    <a:blip r:embed="rId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NZ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76BBD3E3-654C-420B-B639-88951D287B99}"/>
              </a:ext>
            </a:extLst>
          </p:cNvPr>
          <p:cNvGrpSpPr/>
          <p:nvPr/>
        </p:nvGrpSpPr>
        <p:grpSpPr>
          <a:xfrm>
            <a:off x="962025" y="3217726"/>
            <a:ext cx="5002676" cy="2803247"/>
            <a:chOff x="347605" y="438680"/>
            <a:chExt cx="5244878" cy="2950698"/>
          </a:xfrm>
        </p:grpSpPr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180A809B-7B9C-4071-8DDD-07D2A419A604}"/>
                </a:ext>
              </a:extLst>
            </p:cNvPr>
            <p:cNvSpPr/>
            <p:nvPr/>
          </p:nvSpPr>
          <p:spPr>
            <a:xfrm>
              <a:off x="499978" y="438680"/>
              <a:ext cx="5092505" cy="2950698"/>
            </a:xfrm>
            <a:prstGeom prst="roundRect">
              <a:avLst/>
            </a:prstGeom>
            <a:solidFill>
              <a:srgbClr val="FFFF99"/>
            </a:solidFill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>
                <a:cs typeface="Arial" panose="020B0604020202020204" pitchFamily="34" charset="0"/>
              </a:endParaRPr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C4F19A2C-43CF-4AFB-B56C-2FBA4EFFE1EA}"/>
                </a:ext>
              </a:extLst>
            </p:cNvPr>
            <p:cNvGrpSpPr/>
            <p:nvPr/>
          </p:nvGrpSpPr>
          <p:grpSpPr>
            <a:xfrm>
              <a:off x="347605" y="1054087"/>
              <a:ext cx="5047835" cy="1734649"/>
              <a:chOff x="632266" y="840909"/>
              <a:chExt cx="5047835" cy="1734649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3" name="TextBox 12">
                    <a:extLst>
                      <a:ext uri="{FF2B5EF4-FFF2-40B4-BE49-F238E27FC236}">
                        <a16:creationId xmlns:a16="http://schemas.microsoft.com/office/drawing/2014/main" id="{42B0092A-105D-487B-B04C-B2B1AEACB1AF}"/>
                      </a:ext>
                    </a:extLst>
                  </p:cNvPr>
                  <p:cNvSpPr txBox="1"/>
                  <p:nvPr/>
                </p:nvSpPr>
                <p:spPr>
                  <a:xfrm>
                    <a:off x="632266" y="1700851"/>
                    <a:ext cx="4918547" cy="874707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d>
                            <m:dPr>
                              <m:begChr m:val="["/>
                              <m:endChr m:val="]"/>
                              <m:ctrlPr>
                                <a:rPr lang="en-NZ" sz="5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NZ" sz="5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     </m:t>
                              </m:r>
                            </m:e>
                          </m:d>
                          <m:r>
                            <a:rPr lang="en-NZ" sz="5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÷</m:t>
                          </m:r>
                          <m:r>
                            <a:rPr lang="en-NZ" sz="54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11</m:t>
                          </m:r>
                          <m:r>
                            <a:rPr lang="en-NZ" sz="5400" i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NZ" sz="54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oMath>
                      </m:oMathPara>
                    </a14:m>
                    <a:endParaRPr lang="en-NZ" sz="5400" dirty="0">
                      <a:solidFill>
                        <a:srgbClr val="FF0000"/>
                      </a:solidFill>
                      <a:cs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13" name="TextBox 12">
                    <a:extLst>
                      <a:ext uri="{FF2B5EF4-FFF2-40B4-BE49-F238E27FC236}">
                        <a16:creationId xmlns:a16="http://schemas.microsoft.com/office/drawing/2014/main" id="{42B0092A-105D-487B-B04C-B2B1AEACB1AF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32266" y="1700851"/>
                    <a:ext cx="4918547" cy="874707"/>
                  </a:xfrm>
                  <a:prstGeom prst="rect">
                    <a:avLst/>
                  </a:prstGeom>
                  <a:blipFill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NZ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4" name="TextBox 13">
                    <a:extLst>
                      <a:ext uri="{FF2B5EF4-FFF2-40B4-BE49-F238E27FC236}">
                        <a16:creationId xmlns:a16="http://schemas.microsoft.com/office/drawing/2014/main" id="{5F6342B0-B007-4A12-8A3D-17067C1455F7}"/>
                      </a:ext>
                    </a:extLst>
                  </p:cNvPr>
                  <p:cNvSpPr txBox="1"/>
                  <p:nvPr/>
                </p:nvSpPr>
                <p:spPr>
                  <a:xfrm>
                    <a:off x="663392" y="840909"/>
                    <a:ext cx="5016709" cy="874707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NZ" sz="54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264</m:t>
                          </m:r>
                          <m:r>
                            <a:rPr lang="en-NZ" sz="54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÷</m:t>
                          </m:r>
                          <m:r>
                            <a:rPr lang="en-NZ" sz="54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11= 24</m:t>
                          </m:r>
                        </m:oMath>
                      </m:oMathPara>
                    </a14:m>
                    <a:endParaRPr lang="en-NZ" sz="5400" dirty="0">
                      <a:solidFill>
                        <a:srgbClr val="002060"/>
                      </a:solidFill>
                      <a:cs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14" name="TextBox 13">
                    <a:extLst>
                      <a:ext uri="{FF2B5EF4-FFF2-40B4-BE49-F238E27FC236}">
                        <a16:creationId xmlns:a16="http://schemas.microsoft.com/office/drawing/2014/main" id="{5F6342B0-B007-4A12-8A3D-17067C1455F7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63392" y="840909"/>
                    <a:ext cx="5016709" cy="874707"/>
                  </a:xfrm>
                  <a:prstGeom prst="rect">
                    <a:avLst/>
                  </a:prstGeom>
                  <a:blipFill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NZ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E7334EA7-655D-40D0-B1FA-CC79DA89C206}"/>
              </a:ext>
            </a:extLst>
          </p:cNvPr>
          <p:cNvGrpSpPr/>
          <p:nvPr/>
        </p:nvGrpSpPr>
        <p:grpSpPr>
          <a:xfrm>
            <a:off x="6295684" y="199530"/>
            <a:ext cx="4790543" cy="2803247"/>
            <a:chOff x="499978" y="438680"/>
            <a:chExt cx="5092505" cy="2950698"/>
          </a:xfrm>
        </p:grpSpPr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FDFF76A6-7B07-4BED-922C-BCC3268C9068}"/>
                </a:ext>
              </a:extLst>
            </p:cNvPr>
            <p:cNvSpPr/>
            <p:nvPr/>
          </p:nvSpPr>
          <p:spPr>
            <a:xfrm>
              <a:off x="499978" y="438680"/>
              <a:ext cx="5092505" cy="2950698"/>
            </a:xfrm>
            <a:prstGeom prst="roundRect">
              <a:avLst/>
            </a:prstGeom>
            <a:solidFill>
              <a:srgbClr val="FFFF99"/>
            </a:solidFill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>
                <a:cs typeface="Arial" panose="020B0604020202020204" pitchFamily="34" charset="0"/>
              </a:endParaRPr>
            </a:p>
          </p:txBody>
        </p: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B9350028-58DC-48F1-9E9F-70966A7FACFD}"/>
                </a:ext>
              </a:extLst>
            </p:cNvPr>
            <p:cNvGrpSpPr/>
            <p:nvPr/>
          </p:nvGrpSpPr>
          <p:grpSpPr>
            <a:xfrm>
              <a:off x="919488" y="974428"/>
              <a:ext cx="4607704" cy="1863506"/>
              <a:chOff x="1204149" y="761250"/>
              <a:chExt cx="4607704" cy="1863506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8" name="TextBox 17">
                    <a:extLst>
                      <a:ext uri="{FF2B5EF4-FFF2-40B4-BE49-F238E27FC236}">
                        <a16:creationId xmlns:a16="http://schemas.microsoft.com/office/drawing/2014/main" id="{757E55D1-4C3E-4DB4-BB4C-EBA17F1489BC}"/>
                      </a:ext>
                    </a:extLst>
                  </p:cNvPr>
                  <p:cNvSpPr txBox="1"/>
                  <p:nvPr/>
                </p:nvSpPr>
                <p:spPr>
                  <a:xfrm>
                    <a:off x="1285092" y="1750049"/>
                    <a:ext cx="4526761" cy="874707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NZ" sz="54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20</m:t>
                          </m:r>
                          <m:r>
                            <a:rPr lang="en-NZ" sz="5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÷</m:t>
                          </m:r>
                          <m:r>
                            <a:rPr lang="en-NZ" sz="54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NZ" sz="5400" i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NZ" sz="5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NZ" sz="5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     </m:t>
                              </m:r>
                            </m:e>
                          </m:d>
                        </m:oMath>
                      </m:oMathPara>
                    </a14:m>
                    <a:endParaRPr lang="en-NZ" sz="5400" dirty="0">
                      <a:solidFill>
                        <a:srgbClr val="002060"/>
                      </a:solidFill>
                      <a:cs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18" name="TextBox 17">
                    <a:extLst>
                      <a:ext uri="{FF2B5EF4-FFF2-40B4-BE49-F238E27FC236}">
                        <a16:creationId xmlns:a16="http://schemas.microsoft.com/office/drawing/2014/main" id="{757E55D1-4C3E-4DB4-BB4C-EBA17F1489BC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285092" y="1750049"/>
                    <a:ext cx="4526761" cy="874707"/>
                  </a:xfrm>
                  <a:prstGeom prst="rect">
                    <a:avLst/>
                  </a:prstGeom>
                  <a:blipFill>
                    <a:blip r:embed="rId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NZ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9" name="TextBox 18">
                    <a:extLst>
                      <a:ext uri="{FF2B5EF4-FFF2-40B4-BE49-F238E27FC236}">
                        <a16:creationId xmlns:a16="http://schemas.microsoft.com/office/drawing/2014/main" id="{6970C9A9-6ADE-4F02-824A-269935A6589B}"/>
                      </a:ext>
                    </a:extLst>
                  </p:cNvPr>
                  <p:cNvSpPr txBox="1"/>
                  <p:nvPr/>
                </p:nvSpPr>
                <p:spPr>
                  <a:xfrm>
                    <a:off x="1204149" y="761250"/>
                    <a:ext cx="3956793" cy="874707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NZ" sz="54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40</m:t>
                          </m:r>
                          <m:r>
                            <a:rPr lang="en-NZ" sz="54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÷</m:t>
                          </m:r>
                          <m:r>
                            <a:rPr lang="en-NZ" sz="54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NZ" sz="5400" i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NZ" sz="54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  8</m:t>
                          </m:r>
                        </m:oMath>
                      </m:oMathPara>
                    </a14:m>
                    <a:endParaRPr lang="en-NZ" sz="5400" dirty="0">
                      <a:solidFill>
                        <a:srgbClr val="002060"/>
                      </a:solidFill>
                      <a:cs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19" name="TextBox 18">
                    <a:extLst>
                      <a:ext uri="{FF2B5EF4-FFF2-40B4-BE49-F238E27FC236}">
                        <a16:creationId xmlns:a16="http://schemas.microsoft.com/office/drawing/2014/main" id="{6970C9A9-6ADE-4F02-824A-269935A6589B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204149" y="761250"/>
                    <a:ext cx="3956793" cy="874707"/>
                  </a:xfrm>
                  <a:prstGeom prst="rect">
                    <a:avLst/>
                  </a:prstGeom>
                  <a:blipFill>
                    <a:blip r:embed="rId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NZ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DB882004-9CCD-4450-A750-A8C762D0892E}"/>
              </a:ext>
            </a:extLst>
          </p:cNvPr>
          <p:cNvSpPr txBox="1"/>
          <p:nvPr/>
        </p:nvSpPr>
        <p:spPr>
          <a:xfrm>
            <a:off x="206758" y="6080360"/>
            <a:ext cx="117465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4400" dirty="0"/>
              <a:t>What do you notice? What’s going on here?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97D0EAA0-7ED8-4427-AA80-88FEC2DEB704}"/>
              </a:ext>
            </a:extLst>
          </p:cNvPr>
          <p:cNvGrpSpPr/>
          <p:nvPr/>
        </p:nvGrpSpPr>
        <p:grpSpPr>
          <a:xfrm>
            <a:off x="6295683" y="3217726"/>
            <a:ext cx="4790543" cy="2803247"/>
            <a:chOff x="499978" y="438680"/>
            <a:chExt cx="5092505" cy="2950698"/>
          </a:xfrm>
        </p:grpSpPr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F24C4893-BF8D-4A7F-8A38-4482A9AAC747}"/>
                </a:ext>
              </a:extLst>
            </p:cNvPr>
            <p:cNvSpPr/>
            <p:nvPr/>
          </p:nvSpPr>
          <p:spPr>
            <a:xfrm>
              <a:off x="499978" y="438680"/>
              <a:ext cx="5092505" cy="2950698"/>
            </a:xfrm>
            <a:prstGeom prst="roundRect">
              <a:avLst/>
            </a:prstGeom>
            <a:solidFill>
              <a:srgbClr val="FFFF99"/>
            </a:solidFill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>
                <a:cs typeface="Arial" panose="020B0604020202020204" pitchFamily="34" charset="0"/>
              </a:endParaRPr>
            </a:p>
          </p:txBody>
        </p: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71218026-9038-4F4C-8C8A-4554D496BB38}"/>
                </a:ext>
              </a:extLst>
            </p:cNvPr>
            <p:cNvGrpSpPr/>
            <p:nvPr/>
          </p:nvGrpSpPr>
          <p:grpSpPr>
            <a:xfrm>
              <a:off x="510109" y="926192"/>
              <a:ext cx="4775552" cy="1877309"/>
              <a:chOff x="794770" y="713014"/>
              <a:chExt cx="4775552" cy="1877309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3" name="TextBox 22">
                    <a:extLst>
                      <a:ext uri="{FF2B5EF4-FFF2-40B4-BE49-F238E27FC236}">
                        <a16:creationId xmlns:a16="http://schemas.microsoft.com/office/drawing/2014/main" id="{68DA577D-E45B-463B-84C1-6F8A4F54676E}"/>
                      </a:ext>
                    </a:extLst>
                  </p:cNvPr>
                  <p:cNvSpPr txBox="1"/>
                  <p:nvPr/>
                </p:nvSpPr>
                <p:spPr>
                  <a:xfrm>
                    <a:off x="794770" y="1715616"/>
                    <a:ext cx="4775552" cy="874707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r>
                      <a:rPr lang="en-NZ" sz="5400" dirty="0">
                        <a:solidFill>
                          <a:srgbClr val="FF0000"/>
                        </a:solidFill>
                      </a:rPr>
                      <a:t>144 </a:t>
                    </a:r>
                    <a14:m>
                      <m:oMath xmlns:m="http://schemas.openxmlformats.org/officeDocument/2006/math">
                        <m:r>
                          <a:rPr lang="en-NZ" sz="5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÷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NZ" sz="5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NZ" sz="5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   </m:t>
                            </m:r>
                          </m:e>
                        </m:d>
                        <m:r>
                          <a:rPr lang="en-NZ" sz="5400" i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NZ" sz="54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16</m:t>
                        </m:r>
                      </m:oMath>
                    </a14:m>
                    <a:endParaRPr lang="en-NZ" sz="5400" dirty="0">
                      <a:solidFill>
                        <a:srgbClr val="FF0000"/>
                      </a:solidFill>
                      <a:cs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23" name="TextBox 22">
                    <a:extLst>
                      <a:ext uri="{FF2B5EF4-FFF2-40B4-BE49-F238E27FC236}">
                        <a16:creationId xmlns:a16="http://schemas.microsoft.com/office/drawing/2014/main" id="{68DA577D-E45B-463B-84C1-6F8A4F54676E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94770" y="1715616"/>
                    <a:ext cx="4775552" cy="874707"/>
                  </a:xfrm>
                  <a:prstGeom prst="rect">
                    <a:avLst/>
                  </a:prstGeom>
                  <a:blipFill>
                    <a:blip r:embed="rId8"/>
                    <a:stretch>
                      <a:fillRect l="-9227" t="-25000" b="-50735"/>
                    </a:stretch>
                  </a:blipFill>
                </p:spPr>
                <p:txBody>
                  <a:bodyPr/>
                  <a:lstStyle/>
                  <a:p>
                    <a:r>
                      <a:rPr lang="en-NZ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4" name="TextBox 23">
                    <a:extLst>
                      <a:ext uri="{FF2B5EF4-FFF2-40B4-BE49-F238E27FC236}">
                        <a16:creationId xmlns:a16="http://schemas.microsoft.com/office/drawing/2014/main" id="{61B408D2-D3EB-4CEB-A82C-F8067DD8D52D}"/>
                      </a:ext>
                    </a:extLst>
                  </p:cNvPr>
                  <p:cNvSpPr txBox="1"/>
                  <p:nvPr/>
                </p:nvSpPr>
                <p:spPr>
                  <a:xfrm>
                    <a:off x="1685952" y="713014"/>
                    <a:ext cx="3725042" cy="874707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r>
                      <a:rPr lang="en-NZ" sz="5400" dirty="0">
                        <a:solidFill>
                          <a:srgbClr val="002060"/>
                        </a:solidFill>
                      </a:rPr>
                      <a:t>72 </a:t>
                    </a:r>
                    <a14:m>
                      <m:oMath xmlns:m="http://schemas.openxmlformats.org/officeDocument/2006/math">
                        <m:r>
                          <a:rPr lang="en-NZ" sz="54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÷</m:t>
                        </m:r>
                        <m:r>
                          <a:rPr lang="en-NZ" sz="54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en-NZ" sz="5400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NZ" sz="54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 8</m:t>
                        </m:r>
                      </m:oMath>
                    </a14:m>
                    <a:endParaRPr lang="en-NZ" sz="5400" dirty="0">
                      <a:solidFill>
                        <a:srgbClr val="002060"/>
                      </a:solidFill>
                      <a:cs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24" name="TextBox 23">
                    <a:extLst>
                      <a:ext uri="{FF2B5EF4-FFF2-40B4-BE49-F238E27FC236}">
                        <a16:creationId xmlns:a16="http://schemas.microsoft.com/office/drawing/2014/main" id="{61B408D2-D3EB-4CEB-A82C-F8067DD8D52D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685952" y="713014"/>
                    <a:ext cx="3725042" cy="874707"/>
                  </a:xfrm>
                  <a:prstGeom prst="rect">
                    <a:avLst/>
                  </a:prstGeom>
                  <a:blipFill>
                    <a:blip r:embed="rId9"/>
                    <a:stretch>
                      <a:fillRect l="-12000" t="-25735" b="-50000"/>
                    </a:stretch>
                  </a:blipFill>
                </p:spPr>
                <p:txBody>
                  <a:bodyPr/>
                  <a:lstStyle/>
                  <a:p>
                    <a:r>
                      <a:rPr lang="en-NZ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E12C727B-46A6-4838-88A2-EBC2C66F54C4}"/>
              </a:ext>
            </a:extLst>
          </p:cNvPr>
          <p:cNvGrpSpPr/>
          <p:nvPr/>
        </p:nvGrpSpPr>
        <p:grpSpPr>
          <a:xfrm>
            <a:off x="0" y="0"/>
            <a:ext cx="962025" cy="872033"/>
            <a:chOff x="11244263" y="199530"/>
            <a:chExt cx="962025" cy="872033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BD7AB679-C872-4A3B-B892-E2F49A860339}"/>
                </a:ext>
              </a:extLst>
            </p:cNvPr>
            <p:cNvSpPr/>
            <p:nvPr/>
          </p:nvSpPr>
          <p:spPr>
            <a:xfrm>
              <a:off x="11244263" y="199530"/>
              <a:ext cx="962025" cy="872033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0EAC6CEF-7E56-404F-8BAC-9C23A14EB7C2}"/>
                </a:ext>
              </a:extLst>
            </p:cNvPr>
            <p:cNvSpPr txBox="1"/>
            <p:nvPr/>
          </p:nvSpPr>
          <p:spPr>
            <a:xfrm>
              <a:off x="11499882" y="302122"/>
              <a:ext cx="46768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sz="3600" dirty="0"/>
                <a:t>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80379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9B4C797D-F4E3-46CA-8DAB-9F71CE515A1A}"/>
              </a:ext>
            </a:extLst>
          </p:cNvPr>
          <p:cNvGrpSpPr/>
          <p:nvPr/>
        </p:nvGrpSpPr>
        <p:grpSpPr>
          <a:xfrm>
            <a:off x="1105774" y="199530"/>
            <a:ext cx="4790543" cy="2803247"/>
            <a:chOff x="499978" y="438680"/>
            <a:chExt cx="5092505" cy="2950698"/>
          </a:xfrm>
        </p:grpSpPr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F4D80516-5897-4C61-8789-186B0A9E28AB}"/>
                </a:ext>
              </a:extLst>
            </p:cNvPr>
            <p:cNvSpPr/>
            <p:nvPr/>
          </p:nvSpPr>
          <p:spPr>
            <a:xfrm>
              <a:off x="499978" y="438680"/>
              <a:ext cx="5092505" cy="2950698"/>
            </a:xfrm>
            <a:prstGeom prst="roundRect">
              <a:avLst/>
            </a:prstGeom>
            <a:solidFill>
              <a:srgbClr val="FFFF99"/>
            </a:solidFill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>
                <a:cs typeface="Arial" panose="020B0604020202020204" pitchFamily="34" charset="0"/>
              </a:endParaRPr>
            </a:p>
          </p:txBody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9BE45064-6ACC-4FEB-91F5-D72C2AFF38B5}"/>
                </a:ext>
              </a:extLst>
            </p:cNvPr>
            <p:cNvGrpSpPr/>
            <p:nvPr/>
          </p:nvGrpSpPr>
          <p:grpSpPr>
            <a:xfrm>
              <a:off x="906431" y="1062282"/>
              <a:ext cx="4596184" cy="1775652"/>
              <a:chOff x="1191092" y="849104"/>
              <a:chExt cx="4596184" cy="1775652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" name="TextBox 3">
                    <a:extLst>
                      <a:ext uri="{FF2B5EF4-FFF2-40B4-BE49-F238E27FC236}">
                        <a16:creationId xmlns:a16="http://schemas.microsoft.com/office/drawing/2014/main" id="{033A740E-4DB8-4819-A395-2AB4AA14EE99}"/>
                      </a:ext>
                    </a:extLst>
                  </p:cNvPr>
                  <p:cNvSpPr txBox="1"/>
                  <p:nvPr/>
                </p:nvSpPr>
                <p:spPr>
                  <a:xfrm>
                    <a:off x="1260515" y="1750049"/>
                    <a:ext cx="4526761" cy="874707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NZ" sz="5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NZ" sz="5400" i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n-NZ" sz="54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en-NZ" sz="5400" i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NZ" sz="5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NZ" sz="5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     </m:t>
                              </m:r>
                            </m:e>
                          </m:d>
                        </m:oMath>
                      </m:oMathPara>
                    </a14:m>
                    <a:endParaRPr lang="en-NZ" sz="5400" dirty="0">
                      <a:solidFill>
                        <a:srgbClr val="FF0000"/>
                      </a:solidFill>
                      <a:cs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4" name="TextBox 3">
                    <a:extLst>
                      <a:ext uri="{FF2B5EF4-FFF2-40B4-BE49-F238E27FC236}">
                        <a16:creationId xmlns:a16="http://schemas.microsoft.com/office/drawing/2014/main" id="{033A740E-4DB8-4819-A395-2AB4AA14EE99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260515" y="1750049"/>
                    <a:ext cx="4526761" cy="874707"/>
                  </a:xfrm>
                  <a:prstGeom prst="rect">
                    <a:avLst/>
                  </a:prstGeom>
                  <a:blipFill>
                    <a:blip r:embed="rId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NZ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" name="TextBox 4">
                    <a:extLst>
                      <a:ext uri="{FF2B5EF4-FFF2-40B4-BE49-F238E27FC236}">
                        <a16:creationId xmlns:a16="http://schemas.microsoft.com/office/drawing/2014/main" id="{D169DA86-BCDB-4950-901C-B8DDD3DCD344}"/>
                      </a:ext>
                    </a:extLst>
                  </p:cNvPr>
                  <p:cNvSpPr txBox="1"/>
                  <p:nvPr/>
                </p:nvSpPr>
                <p:spPr>
                  <a:xfrm>
                    <a:off x="1191092" y="849104"/>
                    <a:ext cx="4266928" cy="874707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r>
                      <a:rPr lang="en-NZ" sz="5400" b="0" dirty="0">
                        <a:cs typeface="Arial" panose="020B0604020202020204" pitchFamily="34" charset="0"/>
                      </a:rPr>
                      <a:t>   </a:t>
                    </a:r>
                    <a14:m>
                      <m:oMath xmlns:m="http://schemas.openxmlformats.org/officeDocument/2006/math">
                        <m:r>
                          <a:rPr lang="en-NZ" sz="54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en-NZ" sz="5400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NZ" sz="54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en-NZ" sz="5400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NZ" sz="54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 81</m:t>
                        </m:r>
                      </m:oMath>
                    </a14:m>
                    <a:endParaRPr lang="en-NZ" sz="5400" dirty="0">
                      <a:cs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5" name="TextBox 4">
                    <a:extLst>
                      <a:ext uri="{FF2B5EF4-FFF2-40B4-BE49-F238E27FC236}">
                        <a16:creationId xmlns:a16="http://schemas.microsoft.com/office/drawing/2014/main" id="{D169DA86-BCDB-4950-901C-B8DDD3DCD344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191092" y="849104"/>
                    <a:ext cx="4266928" cy="874707"/>
                  </a:xfrm>
                  <a:prstGeom prst="rect">
                    <a:avLst/>
                  </a:prstGeom>
                  <a:blipFill>
                    <a:blip r:embed="rId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NZ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76BBD3E3-654C-420B-B639-88951D287B99}"/>
              </a:ext>
            </a:extLst>
          </p:cNvPr>
          <p:cNvGrpSpPr/>
          <p:nvPr/>
        </p:nvGrpSpPr>
        <p:grpSpPr>
          <a:xfrm>
            <a:off x="1058937" y="3217726"/>
            <a:ext cx="4872296" cy="2803247"/>
            <a:chOff x="450190" y="438680"/>
            <a:chExt cx="5179411" cy="2950698"/>
          </a:xfrm>
        </p:grpSpPr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180A809B-7B9C-4071-8DDD-07D2A419A604}"/>
                </a:ext>
              </a:extLst>
            </p:cNvPr>
            <p:cNvSpPr/>
            <p:nvPr/>
          </p:nvSpPr>
          <p:spPr>
            <a:xfrm>
              <a:off x="499979" y="438680"/>
              <a:ext cx="5092505" cy="2950698"/>
            </a:xfrm>
            <a:prstGeom prst="roundRect">
              <a:avLst/>
            </a:prstGeom>
            <a:solidFill>
              <a:srgbClr val="FFFF99"/>
            </a:solidFill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>
                <a:cs typeface="Arial" panose="020B0604020202020204" pitchFamily="34" charset="0"/>
              </a:endParaRPr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C4F19A2C-43CF-4AFB-B56C-2FBA4EFFE1EA}"/>
                </a:ext>
              </a:extLst>
            </p:cNvPr>
            <p:cNvGrpSpPr/>
            <p:nvPr/>
          </p:nvGrpSpPr>
          <p:grpSpPr>
            <a:xfrm>
              <a:off x="450190" y="1069656"/>
              <a:ext cx="5179411" cy="1830789"/>
              <a:chOff x="734851" y="856478"/>
              <a:chExt cx="5179411" cy="1830789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3" name="TextBox 12">
                    <a:extLst>
                      <a:ext uri="{FF2B5EF4-FFF2-40B4-BE49-F238E27FC236}">
                        <a16:creationId xmlns:a16="http://schemas.microsoft.com/office/drawing/2014/main" id="{42B0092A-105D-487B-B04C-B2B1AEACB1AF}"/>
                      </a:ext>
                    </a:extLst>
                  </p:cNvPr>
                  <p:cNvSpPr txBox="1"/>
                  <p:nvPr/>
                </p:nvSpPr>
                <p:spPr>
                  <a:xfrm>
                    <a:off x="734851" y="1812560"/>
                    <a:ext cx="5179411" cy="874707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NZ" sz="54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21</m:t>
                          </m:r>
                          <m:r>
                            <a:rPr lang="en-NZ" sz="5400" i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×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NZ" sz="5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NZ" sz="5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    </m:t>
                              </m:r>
                            </m:e>
                          </m:d>
                          <m:r>
                            <a:rPr lang="en-NZ" sz="5400" i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NZ" sz="54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399</m:t>
                          </m:r>
                        </m:oMath>
                      </m:oMathPara>
                    </a14:m>
                    <a:endParaRPr lang="en-NZ" sz="5400" dirty="0">
                      <a:solidFill>
                        <a:srgbClr val="FF0000"/>
                      </a:solidFill>
                      <a:cs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13" name="TextBox 12">
                    <a:extLst>
                      <a:ext uri="{FF2B5EF4-FFF2-40B4-BE49-F238E27FC236}">
                        <a16:creationId xmlns:a16="http://schemas.microsoft.com/office/drawing/2014/main" id="{42B0092A-105D-487B-B04C-B2B1AEACB1AF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34851" y="1812560"/>
                    <a:ext cx="5179411" cy="874707"/>
                  </a:xfrm>
                  <a:prstGeom prst="rect">
                    <a:avLst/>
                  </a:prstGeom>
                  <a:blipFill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NZ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4" name="TextBox 13">
                    <a:extLst>
                      <a:ext uri="{FF2B5EF4-FFF2-40B4-BE49-F238E27FC236}">
                        <a16:creationId xmlns:a16="http://schemas.microsoft.com/office/drawing/2014/main" id="{5F6342B0-B007-4A12-8A3D-17067C1455F7}"/>
                      </a:ext>
                    </a:extLst>
                  </p:cNvPr>
                  <p:cNvSpPr txBox="1"/>
                  <p:nvPr/>
                </p:nvSpPr>
                <p:spPr>
                  <a:xfrm>
                    <a:off x="844792" y="856478"/>
                    <a:ext cx="4830968" cy="874707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NZ" sz="54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20</m:t>
                          </m:r>
                          <m:r>
                            <a:rPr lang="en-NZ" sz="5400" i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n-NZ" sz="54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20</m:t>
                          </m:r>
                          <m:r>
                            <a:rPr lang="en-NZ" sz="5400" i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NZ" sz="54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400</m:t>
                          </m:r>
                        </m:oMath>
                      </m:oMathPara>
                    </a14:m>
                    <a:endParaRPr lang="en-NZ" sz="5400" dirty="0">
                      <a:solidFill>
                        <a:srgbClr val="002060"/>
                      </a:solidFill>
                      <a:cs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14" name="TextBox 13">
                    <a:extLst>
                      <a:ext uri="{FF2B5EF4-FFF2-40B4-BE49-F238E27FC236}">
                        <a16:creationId xmlns:a16="http://schemas.microsoft.com/office/drawing/2014/main" id="{5F6342B0-B007-4A12-8A3D-17067C1455F7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44792" y="856478"/>
                    <a:ext cx="4830968" cy="874707"/>
                  </a:xfrm>
                  <a:prstGeom prst="rect">
                    <a:avLst/>
                  </a:prstGeom>
                  <a:blipFill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NZ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E7334EA7-655D-40D0-B1FA-CC79DA89C206}"/>
              </a:ext>
            </a:extLst>
          </p:cNvPr>
          <p:cNvGrpSpPr/>
          <p:nvPr/>
        </p:nvGrpSpPr>
        <p:grpSpPr>
          <a:xfrm>
            <a:off x="6295684" y="199530"/>
            <a:ext cx="4790543" cy="2803247"/>
            <a:chOff x="499978" y="438680"/>
            <a:chExt cx="5092505" cy="2950698"/>
          </a:xfrm>
        </p:grpSpPr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FDFF76A6-7B07-4BED-922C-BCC3268C9068}"/>
                </a:ext>
              </a:extLst>
            </p:cNvPr>
            <p:cNvSpPr/>
            <p:nvPr/>
          </p:nvSpPr>
          <p:spPr>
            <a:xfrm>
              <a:off x="499978" y="438680"/>
              <a:ext cx="5092505" cy="2950698"/>
            </a:xfrm>
            <a:prstGeom prst="roundRect">
              <a:avLst/>
            </a:prstGeom>
            <a:solidFill>
              <a:srgbClr val="FFFF99"/>
            </a:solidFill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>
                <a:cs typeface="Arial" panose="020B0604020202020204" pitchFamily="34" charset="0"/>
              </a:endParaRPr>
            </a:p>
          </p:txBody>
        </p: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B9350028-58DC-48F1-9E9F-70966A7FACFD}"/>
                </a:ext>
              </a:extLst>
            </p:cNvPr>
            <p:cNvGrpSpPr/>
            <p:nvPr/>
          </p:nvGrpSpPr>
          <p:grpSpPr>
            <a:xfrm>
              <a:off x="1168783" y="939932"/>
              <a:ext cx="4119494" cy="1898002"/>
              <a:chOff x="1453444" y="726754"/>
              <a:chExt cx="4119494" cy="1898002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8" name="TextBox 17">
                    <a:extLst>
                      <a:ext uri="{FF2B5EF4-FFF2-40B4-BE49-F238E27FC236}">
                        <a16:creationId xmlns:a16="http://schemas.microsoft.com/office/drawing/2014/main" id="{757E55D1-4C3E-4DB4-BB4C-EBA17F1489BC}"/>
                      </a:ext>
                    </a:extLst>
                  </p:cNvPr>
                  <p:cNvSpPr txBox="1"/>
                  <p:nvPr/>
                </p:nvSpPr>
                <p:spPr>
                  <a:xfrm>
                    <a:off x="1453444" y="1750049"/>
                    <a:ext cx="4119494" cy="874707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NZ" sz="54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NZ" sz="540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n-NZ" sz="54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NZ" sz="5400" i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NZ" sz="5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NZ" sz="5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     </m:t>
                              </m:r>
                            </m:e>
                          </m:d>
                        </m:oMath>
                      </m:oMathPara>
                    </a14:m>
                    <a:endParaRPr lang="en-NZ" sz="5400" dirty="0">
                      <a:solidFill>
                        <a:srgbClr val="002060"/>
                      </a:solidFill>
                      <a:cs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18" name="TextBox 17">
                    <a:extLst>
                      <a:ext uri="{FF2B5EF4-FFF2-40B4-BE49-F238E27FC236}">
                        <a16:creationId xmlns:a16="http://schemas.microsoft.com/office/drawing/2014/main" id="{757E55D1-4C3E-4DB4-BB4C-EBA17F1489BC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453444" y="1750049"/>
                    <a:ext cx="4119494" cy="874707"/>
                  </a:xfrm>
                  <a:prstGeom prst="rect">
                    <a:avLst/>
                  </a:prstGeom>
                  <a:blipFill>
                    <a:blip r:embed="rId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NZ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9" name="TextBox 18">
                    <a:extLst>
                      <a:ext uri="{FF2B5EF4-FFF2-40B4-BE49-F238E27FC236}">
                        <a16:creationId xmlns:a16="http://schemas.microsoft.com/office/drawing/2014/main" id="{6970C9A9-6ADE-4F02-824A-269935A6589B}"/>
                      </a:ext>
                    </a:extLst>
                  </p:cNvPr>
                  <p:cNvSpPr txBox="1"/>
                  <p:nvPr/>
                </p:nvSpPr>
                <p:spPr>
                  <a:xfrm>
                    <a:off x="1657077" y="726754"/>
                    <a:ext cx="3609167" cy="874707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NZ" sz="54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NZ" sz="5400" i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n-NZ" sz="54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NZ" sz="5400" i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NZ" sz="54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25</m:t>
                          </m:r>
                        </m:oMath>
                      </m:oMathPara>
                    </a14:m>
                    <a:endParaRPr lang="en-NZ" sz="5400" dirty="0">
                      <a:solidFill>
                        <a:srgbClr val="002060"/>
                      </a:solidFill>
                      <a:cs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19" name="TextBox 18">
                    <a:extLst>
                      <a:ext uri="{FF2B5EF4-FFF2-40B4-BE49-F238E27FC236}">
                        <a16:creationId xmlns:a16="http://schemas.microsoft.com/office/drawing/2014/main" id="{6970C9A9-6ADE-4F02-824A-269935A6589B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657077" y="726754"/>
                    <a:ext cx="3609167" cy="874707"/>
                  </a:xfrm>
                  <a:prstGeom prst="rect">
                    <a:avLst/>
                  </a:prstGeom>
                  <a:blipFill>
                    <a:blip r:embed="rId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NZ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DB882004-9CCD-4450-A750-A8C762D0892E}"/>
              </a:ext>
            </a:extLst>
          </p:cNvPr>
          <p:cNvSpPr txBox="1"/>
          <p:nvPr/>
        </p:nvSpPr>
        <p:spPr>
          <a:xfrm>
            <a:off x="206758" y="6080360"/>
            <a:ext cx="117465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4400" dirty="0"/>
              <a:t>What do you notice? What’s going on here?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97D0EAA0-7ED8-4427-AA80-88FEC2DEB704}"/>
              </a:ext>
            </a:extLst>
          </p:cNvPr>
          <p:cNvGrpSpPr/>
          <p:nvPr/>
        </p:nvGrpSpPr>
        <p:grpSpPr>
          <a:xfrm>
            <a:off x="6295683" y="3217726"/>
            <a:ext cx="4790543" cy="2803247"/>
            <a:chOff x="499978" y="438680"/>
            <a:chExt cx="5092505" cy="2950698"/>
          </a:xfrm>
        </p:grpSpPr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F24C4893-BF8D-4A7F-8A38-4482A9AAC747}"/>
                </a:ext>
              </a:extLst>
            </p:cNvPr>
            <p:cNvSpPr/>
            <p:nvPr/>
          </p:nvSpPr>
          <p:spPr>
            <a:xfrm>
              <a:off x="499978" y="438680"/>
              <a:ext cx="5092505" cy="2950698"/>
            </a:xfrm>
            <a:prstGeom prst="roundRect">
              <a:avLst/>
            </a:prstGeom>
            <a:solidFill>
              <a:srgbClr val="FFFF99"/>
            </a:solidFill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>
                <a:cs typeface="Arial" panose="020B0604020202020204" pitchFamily="34" charset="0"/>
              </a:endParaRPr>
            </a:p>
          </p:txBody>
        </p: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71218026-9038-4F4C-8C8A-4554D496BB38}"/>
                </a:ext>
              </a:extLst>
            </p:cNvPr>
            <p:cNvGrpSpPr/>
            <p:nvPr/>
          </p:nvGrpSpPr>
          <p:grpSpPr>
            <a:xfrm>
              <a:off x="499979" y="955492"/>
              <a:ext cx="5015823" cy="1975671"/>
              <a:chOff x="784640" y="742314"/>
              <a:chExt cx="5015823" cy="1975671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3" name="TextBox 22">
                    <a:extLst>
                      <a:ext uri="{FF2B5EF4-FFF2-40B4-BE49-F238E27FC236}">
                        <a16:creationId xmlns:a16="http://schemas.microsoft.com/office/drawing/2014/main" id="{68DA577D-E45B-463B-84C1-6F8A4F54676E}"/>
                      </a:ext>
                    </a:extLst>
                  </p:cNvPr>
                  <p:cNvSpPr txBox="1"/>
                  <p:nvPr/>
                </p:nvSpPr>
                <p:spPr>
                  <a:xfrm>
                    <a:off x="784640" y="1843277"/>
                    <a:ext cx="5015823" cy="874708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14:m>
                      <m:oMath xmlns:m="http://schemas.openxmlformats.org/officeDocument/2006/math">
                        <m:d>
                          <m:dPr>
                            <m:begChr m:val="["/>
                            <m:endChr m:val="]"/>
                            <m:ctrlPr>
                              <a:rPr lang="en-NZ" sz="5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NZ" sz="5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    </m:t>
                            </m:r>
                          </m:e>
                        </m:d>
                      </m:oMath>
                    </a14:m>
                    <a:r>
                      <a:rPr lang="en-NZ" sz="5400" dirty="0">
                        <a:solidFill>
                          <a:srgbClr val="FF0000"/>
                        </a:solidFill>
                      </a:rPr>
                      <a:t> </a:t>
                    </a:r>
                    <a14:m>
                      <m:oMath xmlns:m="http://schemas.openxmlformats.org/officeDocument/2006/math">
                        <m:r>
                          <a:rPr lang="en-NZ" sz="540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NZ" sz="54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11</m:t>
                        </m:r>
                        <m:r>
                          <a:rPr lang="en-NZ" sz="5400" i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NZ" sz="54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143</m:t>
                        </m:r>
                      </m:oMath>
                    </a14:m>
                    <a:endParaRPr lang="en-NZ" sz="5400" dirty="0">
                      <a:solidFill>
                        <a:srgbClr val="FF0000"/>
                      </a:solidFill>
                      <a:cs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23" name="TextBox 22">
                    <a:extLst>
                      <a:ext uri="{FF2B5EF4-FFF2-40B4-BE49-F238E27FC236}">
                        <a16:creationId xmlns:a16="http://schemas.microsoft.com/office/drawing/2014/main" id="{68DA577D-E45B-463B-84C1-6F8A4F54676E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84640" y="1843277"/>
                    <a:ext cx="5015823" cy="874708"/>
                  </a:xfrm>
                  <a:prstGeom prst="rect">
                    <a:avLst/>
                  </a:prstGeom>
                  <a:blipFill>
                    <a:blip r:embed="rId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NZ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4" name="TextBox 23">
                    <a:extLst>
                      <a:ext uri="{FF2B5EF4-FFF2-40B4-BE49-F238E27FC236}">
                        <a16:creationId xmlns:a16="http://schemas.microsoft.com/office/drawing/2014/main" id="{61B408D2-D3EB-4CEB-A82C-F8067DD8D52D}"/>
                      </a:ext>
                    </a:extLst>
                  </p:cNvPr>
                  <p:cNvSpPr txBox="1"/>
                  <p:nvPr/>
                </p:nvSpPr>
                <p:spPr>
                  <a:xfrm>
                    <a:off x="1040216" y="742314"/>
                    <a:ext cx="4599217" cy="874708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r>
                      <a:rPr lang="en-NZ" sz="5400" dirty="0">
                        <a:solidFill>
                          <a:srgbClr val="002060"/>
                        </a:solidFill>
                      </a:rPr>
                      <a:t>12 </a:t>
                    </a:r>
                    <a14:m>
                      <m:oMath xmlns:m="http://schemas.openxmlformats.org/officeDocument/2006/math">
                        <m:r>
                          <a:rPr lang="en-NZ" sz="540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NZ" sz="54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  <m:r>
                          <a:rPr lang="en-NZ" sz="5400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NZ" sz="54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144</m:t>
                        </m:r>
                      </m:oMath>
                    </a14:m>
                    <a:endParaRPr lang="en-NZ" sz="5400" dirty="0">
                      <a:solidFill>
                        <a:srgbClr val="002060"/>
                      </a:solidFill>
                      <a:cs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24" name="TextBox 23">
                    <a:extLst>
                      <a:ext uri="{FF2B5EF4-FFF2-40B4-BE49-F238E27FC236}">
                        <a16:creationId xmlns:a16="http://schemas.microsoft.com/office/drawing/2014/main" id="{61B408D2-D3EB-4CEB-A82C-F8067DD8D52D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40216" y="742314"/>
                    <a:ext cx="4599217" cy="874708"/>
                  </a:xfrm>
                  <a:prstGeom prst="rect">
                    <a:avLst/>
                  </a:prstGeom>
                  <a:blipFill>
                    <a:blip r:embed="rId9"/>
                    <a:stretch>
                      <a:fillRect l="-9577" t="-24818" b="-49635"/>
                    </a:stretch>
                  </a:blipFill>
                </p:spPr>
                <p:txBody>
                  <a:bodyPr/>
                  <a:lstStyle/>
                  <a:p>
                    <a:r>
                      <a:rPr lang="en-NZ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E2FD08DE-CA49-4E0B-9422-BEE8912C0409}"/>
              </a:ext>
            </a:extLst>
          </p:cNvPr>
          <p:cNvGrpSpPr/>
          <p:nvPr/>
        </p:nvGrpSpPr>
        <p:grpSpPr>
          <a:xfrm>
            <a:off x="0" y="0"/>
            <a:ext cx="962025" cy="872033"/>
            <a:chOff x="11244263" y="199530"/>
            <a:chExt cx="962025" cy="872033"/>
          </a:xfrm>
        </p:grpSpPr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DADA8B8B-9D7E-4828-992F-6B1E250E1ED3}"/>
                </a:ext>
              </a:extLst>
            </p:cNvPr>
            <p:cNvSpPr/>
            <p:nvPr/>
          </p:nvSpPr>
          <p:spPr>
            <a:xfrm>
              <a:off x="11244263" y="199530"/>
              <a:ext cx="962025" cy="872033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95BD6F87-2383-4315-9CDD-130329A062CE}"/>
                </a:ext>
              </a:extLst>
            </p:cNvPr>
            <p:cNvSpPr txBox="1"/>
            <p:nvPr/>
          </p:nvSpPr>
          <p:spPr>
            <a:xfrm>
              <a:off x="11499882" y="302122"/>
              <a:ext cx="46768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sz="3600" dirty="0"/>
                <a:t>6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91142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9B4C797D-F4E3-46CA-8DAB-9F71CE515A1A}"/>
              </a:ext>
            </a:extLst>
          </p:cNvPr>
          <p:cNvGrpSpPr/>
          <p:nvPr/>
        </p:nvGrpSpPr>
        <p:grpSpPr>
          <a:xfrm>
            <a:off x="1105773" y="199530"/>
            <a:ext cx="4790544" cy="2803247"/>
            <a:chOff x="499977" y="438680"/>
            <a:chExt cx="5092506" cy="2950698"/>
          </a:xfrm>
        </p:grpSpPr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F4D80516-5897-4C61-8789-186B0A9E28AB}"/>
                </a:ext>
              </a:extLst>
            </p:cNvPr>
            <p:cNvSpPr/>
            <p:nvPr/>
          </p:nvSpPr>
          <p:spPr>
            <a:xfrm>
              <a:off x="499978" y="438680"/>
              <a:ext cx="5092505" cy="2950698"/>
            </a:xfrm>
            <a:prstGeom prst="roundRect">
              <a:avLst/>
            </a:prstGeom>
            <a:solidFill>
              <a:srgbClr val="FFFF99"/>
            </a:solidFill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>
                <a:cs typeface="Arial" panose="020B0604020202020204" pitchFamily="34" charset="0"/>
              </a:endParaRPr>
            </a:p>
          </p:txBody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9BE45064-6ACC-4FEB-91F5-D72C2AFF38B5}"/>
                </a:ext>
              </a:extLst>
            </p:cNvPr>
            <p:cNvGrpSpPr/>
            <p:nvPr/>
          </p:nvGrpSpPr>
          <p:grpSpPr>
            <a:xfrm>
              <a:off x="499977" y="1088519"/>
              <a:ext cx="4865879" cy="1770809"/>
              <a:chOff x="784638" y="875341"/>
              <a:chExt cx="4865879" cy="1770809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" name="TextBox 3">
                    <a:extLst>
                      <a:ext uri="{FF2B5EF4-FFF2-40B4-BE49-F238E27FC236}">
                        <a16:creationId xmlns:a16="http://schemas.microsoft.com/office/drawing/2014/main" id="{033A740E-4DB8-4819-A395-2AB4AA14EE99}"/>
                      </a:ext>
                    </a:extLst>
                  </p:cNvPr>
                  <p:cNvSpPr txBox="1"/>
                  <p:nvPr/>
                </p:nvSpPr>
                <p:spPr>
                  <a:xfrm>
                    <a:off x="1123756" y="1771444"/>
                    <a:ext cx="4526761" cy="874706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NZ" sz="5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72</m:t>
                          </m:r>
                          <m:r>
                            <a:rPr lang="en-NZ" sz="5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÷</m:t>
                          </m:r>
                          <m:r>
                            <a:rPr lang="en-NZ" sz="54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NZ" sz="5400" i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NZ" sz="5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NZ" sz="5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     </m:t>
                              </m:r>
                            </m:e>
                          </m:d>
                        </m:oMath>
                      </m:oMathPara>
                    </a14:m>
                    <a:endParaRPr lang="en-NZ" sz="5400" dirty="0">
                      <a:solidFill>
                        <a:srgbClr val="FF0000"/>
                      </a:solidFill>
                      <a:cs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4" name="TextBox 3">
                    <a:extLst>
                      <a:ext uri="{FF2B5EF4-FFF2-40B4-BE49-F238E27FC236}">
                        <a16:creationId xmlns:a16="http://schemas.microsoft.com/office/drawing/2014/main" id="{033A740E-4DB8-4819-A395-2AB4AA14EE99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123756" y="1771444"/>
                    <a:ext cx="4526761" cy="874706"/>
                  </a:xfrm>
                  <a:prstGeom prst="rect">
                    <a:avLst/>
                  </a:prstGeom>
                  <a:blipFill>
                    <a:blip r:embed="rId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NZ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" name="TextBox 4">
                    <a:extLst>
                      <a:ext uri="{FF2B5EF4-FFF2-40B4-BE49-F238E27FC236}">
                        <a16:creationId xmlns:a16="http://schemas.microsoft.com/office/drawing/2014/main" id="{D169DA86-BCDB-4950-901C-B8DDD3DCD344}"/>
                      </a:ext>
                    </a:extLst>
                  </p:cNvPr>
                  <p:cNvSpPr txBox="1"/>
                  <p:nvPr/>
                </p:nvSpPr>
                <p:spPr>
                  <a:xfrm>
                    <a:off x="784638" y="875341"/>
                    <a:ext cx="4698053" cy="874707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r>
                      <a:rPr lang="en-NZ" sz="5400" b="0" dirty="0">
                        <a:cs typeface="Arial" panose="020B0604020202020204" pitchFamily="34" charset="0"/>
                      </a:rPr>
                      <a:t>   </a:t>
                    </a:r>
                    <a14:m>
                      <m:oMath xmlns:m="http://schemas.openxmlformats.org/officeDocument/2006/math">
                        <m:r>
                          <a:rPr lang="en-NZ" sz="54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80</m:t>
                        </m:r>
                        <m:r>
                          <a:rPr lang="en-NZ" sz="54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÷</m:t>
                        </m:r>
                        <m:r>
                          <a:rPr lang="en-NZ" sz="54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NZ" sz="5400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NZ" sz="54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 10</m:t>
                        </m:r>
                      </m:oMath>
                    </a14:m>
                    <a:endParaRPr lang="en-NZ" sz="5400" dirty="0">
                      <a:cs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5" name="TextBox 4">
                    <a:extLst>
                      <a:ext uri="{FF2B5EF4-FFF2-40B4-BE49-F238E27FC236}">
                        <a16:creationId xmlns:a16="http://schemas.microsoft.com/office/drawing/2014/main" id="{D169DA86-BCDB-4950-901C-B8DDD3DCD344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84638" y="875341"/>
                    <a:ext cx="4698053" cy="874707"/>
                  </a:xfrm>
                  <a:prstGeom prst="rect">
                    <a:avLst/>
                  </a:prstGeom>
                  <a:blipFill>
                    <a:blip r:embed="rId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NZ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76BBD3E3-654C-420B-B639-88951D287B99}"/>
              </a:ext>
            </a:extLst>
          </p:cNvPr>
          <p:cNvGrpSpPr/>
          <p:nvPr/>
        </p:nvGrpSpPr>
        <p:grpSpPr>
          <a:xfrm>
            <a:off x="1105773" y="3217726"/>
            <a:ext cx="4790542" cy="2803247"/>
            <a:chOff x="499978" y="438680"/>
            <a:chExt cx="5092505" cy="2950698"/>
          </a:xfrm>
        </p:grpSpPr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180A809B-7B9C-4071-8DDD-07D2A419A604}"/>
                </a:ext>
              </a:extLst>
            </p:cNvPr>
            <p:cNvSpPr/>
            <p:nvPr/>
          </p:nvSpPr>
          <p:spPr>
            <a:xfrm>
              <a:off x="499978" y="438680"/>
              <a:ext cx="5092505" cy="2950698"/>
            </a:xfrm>
            <a:prstGeom prst="roundRect">
              <a:avLst/>
            </a:prstGeom>
            <a:solidFill>
              <a:srgbClr val="FFFF99"/>
            </a:solidFill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>
                <a:cs typeface="Arial" panose="020B0604020202020204" pitchFamily="34" charset="0"/>
              </a:endParaRPr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C4F19A2C-43CF-4AFB-B56C-2FBA4EFFE1EA}"/>
                </a:ext>
              </a:extLst>
            </p:cNvPr>
            <p:cNvGrpSpPr/>
            <p:nvPr/>
          </p:nvGrpSpPr>
          <p:grpSpPr>
            <a:xfrm>
              <a:off x="567288" y="1039321"/>
              <a:ext cx="4550619" cy="1749416"/>
              <a:chOff x="851949" y="826143"/>
              <a:chExt cx="4550619" cy="1749416"/>
            </a:xfrm>
          </p:grpSpPr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3" name="TextBox 12">
                    <a:extLst>
                      <a:ext uri="{FF2B5EF4-FFF2-40B4-BE49-F238E27FC236}">
                        <a16:creationId xmlns:a16="http://schemas.microsoft.com/office/drawing/2014/main" id="{42B0092A-105D-487B-B04C-B2B1AEACB1AF}"/>
                      </a:ext>
                    </a:extLst>
                  </p:cNvPr>
                  <p:cNvSpPr txBox="1"/>
                  <p:nvPr/>
                </p:nvSpPr>
                <p:spPr>
                  <a:xfrm>
                    <a:off x="851949" y="1700852"/>
                    <a:ext cx="4550619" cy="874707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d>
                            <m:dPr>
                              <m:begChr m:val="["/>
                              <m:endChr m:val="]"/>
                              <m:ctrlPr>
                                <a:rPr lang="en-NZ" sz="5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NZ" sz="5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     </m:t>
                              </m:r>
                            </m:e>
                          </m:d>
                          <m:r>
                            <a:rPr lang="en-NZ" sz="5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÷</m:t>
                          </m:r>
                          <m:r>
                            <a:rPr lang="en-NZ" sz="54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  <m:r>
                            <a:rPr lang="en-NZ" sz="5400" i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NZ" sz="54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29</m:t>
                          </m:r>
                        </m:oMath>
                      </m:oMathPara>
                    </a14:m>
                    <a:endParaRPr lang="en-NZ" sz="5400" dirty="0">
                      <a:solidFill>
                        <a:srgbClr val="FF0000"/>
                      </a:solidFill>
                      <a:cs typeface="Arial" panose="020B0604020202020204" pitchFamily="34" charset="0"/>
                    </a:endParaRPr>
                  </a:p>
                </p:txBody>
              </p:sp>
            </mc:Choice>
            <mc:Fallback>
              <p:sp>
                <p:nvSpPr>
                  <p:cNvPr id="13" name="TextBox 12">
                    <a:extLst>
                      <a:ext uri="{FF2B5EF4-FFF2-40B4-BE49-F238E27FC236}">
                        <a16:creationId xmlns:a16="http://schemas.microsoft.com/office/drawing/2014/main" id="{42B0092A-105D-487B-B04C-B2B1AEACB1AF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51949" y="1700852"/>
                    <a:ext cx="4550619" cy="874707"/>
                  </a:xfrm>
                  <a:prstGeom prst="rect">
                    <a:avLst/>
                  </a:prstGeom>
                  <a:blipFill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NZ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4" name="TextBox 13">
                    <a:extLst>
                      <a:ext uri="{FF2B5EF4-FFF2-40B4-BE49-F238E27FC236}">
                        <a16:creationId xmlns:a16="http://schemas.microsoft.com/office/drawing/2014/main" id="{5F6342B0-B007-4A12-8A3D-17067C1455F7}"/>
                      </a:ext>
                    </a:extLst>
                  </p:cNvPr>
                  <p:cNvSpPr txBox="1"/>
                  <p:nvPr/>
                </p:nvSpPr>
                <p:spPr>
                  <a:xfrm>
                    <a:off x="909887" y="826143"/>
                    <a:ext cx="4447558" cy="874707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NZ" sz="54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270</m:t>
                          </m:r>
                          <m:r>
                            <a:rPr lang="en-NZ" sz="54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÷</m:t>
                          </m:r>
                          <m:r>
                            <a:rPr lang="en-NZ" sz="54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9=30</m:t>
                          </m:r>
                        </m:oMath>
                      </m:oMathPara>
                    </a14:m>
                    <a:endParaRPr lang="en-NZ" sz="5400" dirty="0">
                      <a:solidFill>
                        <a:srgbClr val="002060"/>
                      </a:solidFill>
                      <a:cs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14" name="TextBox 13">
                    <a:extLst>
                      <a:ext uri="{FF2B5EF4-FFF2-40B4-BE49-F238E27FC236}">
                        <a16:creationId xmlns:a16="http://schemas.microsoft.com/office/drawing/2014/main" id="{5F6342B0-B007-4A12-8A3D-17067C1455F7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09887" y="826143"/>
                    <a:ext cx="4447558" cy="874707"/>
                  </a:xfrm>
                  <a:prstGeom prst="rect">
                    <a:avLst/>
                  </a:prstGeom>
                  <a:blipFill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NZ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E7334EA7-655D-40D0-B1FA-CC79DA89C206}"/>
              </a:ext>
            </a:extLst>
          </p:cNvPr>
          <p:cNvGrpSpPr/>
          <p:nvPr/>
        </p:nvGrpSpPr>
        <p:grpSpPr>
          <a:xfrm>
            <a:off x="6295684" y="199530"/>
            <a:ext cx="4790543" cy="2803247"/>
            <a:chOff x="499978" y="438680"/>
            <a:chExt cx="5092505" cy="2950698"/>
          </a:xfrm>
        </p:grpSpPr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FDFF76A6-7B07-4BED-922C-BCC3268C9068}"/>
                </a:ext>
              </a:extLst>
            </p:cNvPr>
            <p:cNvSpPr/>
            <p:nvPr/>
          </p:nvSpPr>
          <p:spPr>
            <a:xfrm>
              <a:off x="499978" y="438680"/>
              <a:ext cx="5092505" cy="2950698"/>
            </a:xfrm>
            <a:prstGeom prst="roundRect">
              <a:avLst/>
            </a:prstGeom>
            <a:solidFill>
              <a:srgbClr val="FFFF99"/>
            </a:solidFill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>
                <a:cs typeface="Arial" panose="020B0604020202020204" pitchFamily="34" charset="0"/>
              </a:endParaRPr>
            </a:p>
          </p:txBody>
        </p: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B9350028-58DC-48F1-9E9F-70966A7FACFD}"/>
                </a:ext>
              </a:extLst>
            </p:cNvPr>
            <p:cNvGrpSpPr/>
            <p:nvPr/>
          </p:nvGrpSpPr>
          <p:grpSpPr>
            <a:xfrm>
              <a:off x="867606" y="1014094"/>
              <a:ext cx="4550618" cy="1862543"/>
              <a:chOff x="1152267" y="800916"/>
              <a:chExt cx="4550618" cy="1862543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8" name="TextBox 17">
                    <a:extLst>
                      <a:ext uri="{FF2B5EF4-FFF2-40B4-BE49-F238E27FC236}">
                        <a16:creationId xmlns:a16="http://schemas.microsoft.com/office/drawing/2014/main" id="{757E55D1-4C3E-4DB4-BB4C-EBA17F1489BC}"/>
                      </a:ext>
                    </a:extLst>
                  </p:cNvPr>
                  <p:cNvSpPr txBox="1"/>
                  <p:nvPr/>
                </p:nvSpPr>
                <p:spPr>
                  <a:xfrm>
                    <a:off x="1152267" y="1788752"/>
                    <a:ext cx="4550618" cy="874707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NZ" sz="54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55</m:t>
                          </m:r>
                          <m:r>
                            <a:rPr lang="en-NZ" sz="5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÷</m:t>
                          </m:r>
                          <m:r>
                            <a:rPr lang="en-NZ" sz="54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NZ" sz="5400" i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NZ" sz="5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NZ" sz="5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     </m:t>
                              </m:r>
                            </m:e>
                          </m:d>
                        </m:oMath>
                      </m:oMathPara>
                    </a14:m>
                    <a:endParaRPr lang="en-NZ" sz="5400" dirty="0">
                      <a:solidFill>
                        <a:srgbClr val="002060"/>
                      </a:solidFill>
                      <a:cs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18" name="TextBox 17">
                    <a:extLst>
                      <a:ext uri="{FF2B5EF4-FFF2-40B4-BE49-F238E27FC236}">
                        <a16:creationId xmlns:a16="http://schemas.microsoft.com/office/drawing/2014/main" id="{757E55D1-4C3E-4DB4-BB4C-EBA17F1489BC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152267" y="1788752"/>
                    <a:ext cx="4550618" cy="874707"/>
                  </a:xfrm>
                  <a:prstGeom prst="rect">
                    <a:avLst/>
                  </a:prstGeom>
                  <a:blipFill>
                    <a:blip r:embed="rId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NZ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9" name="TextBox 18">
                    <a:extLst>
                      <a:ext uri="{FF2B5EF4-FFF2-40B4-BE49-F238E27FC236}">
                        <a16:creationId xmlns:a16="http://schemas.microsoft.com/office/drawing/2014/main" id="{6970C9A9-6ADE-4F02-824A-269935A6589B}"/>
                      </a:ext>
                    </a:extLst>
                  </p:cNvPr>
                  <p:cNvSpPr txBox="1"/>
                  <p:nvPr/>
                </p:nvSpPr>
                <p:spPr>
                  <a:xfrm>
                    <a:off x="1152267" y="800916"/>
                    <a:ext cx="4364060" cy="874707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NZ" sz="54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60</m:t>
                          </m:r>
                          <m:r>
                            <a:rPr lang="en-NZ" sz="54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÷</m:t>
                          </m:r>
                          <m:r>
                            <a:rPr lang="en-NZ" sz="54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NZ" sz="5400" i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NZ" sz="54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  12</m:t>
                          </m:r>
                        </m:oMath>
                      </m:oMathPara>
                    </a14:m>
                    <a:endParaRPr lang="en-NZ" sz="5400" dirty="0">
                      <a:solidFill>
                        <a:srgbClr val="002060"/>
                      </a:solidFill>
                      <a:cs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19" name="TextBox 18">
                    <a:extLst>
                      <a:ext uri="{FF2B5EF4-FFF2-40B4-BE49-F238E27FC236}">
                        <a16:creationId xmlns:a16="http://schemas.microsoft.com/office/drawing/2014/main" id="{6970C9A9-6ADE-4F02-824A-269935A6589B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152267" y="800916"/>
                    <a:ext cx="4364060" cy="874707"/>
                  </a:xfrm>
                  <a:prstGeom prst="rect">
                    <a:avLst/>
                  </a:prstGeom>
                  <a:blipFill>
                    <a:blip r:embed="rId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NZ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DB882004-9CCD-4450-A750-A8C762D0892E}"/>
              </a:ext>
            </a:extLst>
          </p:cNvPr>
          <p:cNvSpPr txBox="1"/>
          <p:nvPr/>
        </p:nvSpPr>
        <p:spPr>
          <a:xfrm>
            <a:off x="206758" y="6080360"/>
            <a:ext cx="117465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4400" dirty="0"/>
              <a:t>What do you notice? What’s going on here?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97D0EAA0-7ED8-4427-AA80-88FEC2DEB704}"/>
              </a:ext>
            </a:extLst>
          </p:cNvPr>
          <p:cNvGrpSpPr/>
          <p:nvPr/>
        </p:nvGrpSpPr>
        <p:grpSpPr>
          <a:xfrm>
            <a:off x="6295683" y="3217726"/>
            <a:ext cx="4790543" cy="2803247"/>
            <a:chOff x="499978" y="438680"/>
            <a:chExt cx="5092505" cy="2950698"/>
          </a:xfrm>
        </p:grpSpPr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F24C4893-BF8D-4A7F-8A38-4482A9AAC747}"/>
                </a:ext>
              </a:extLst>
            </p:cNvPr>
            <p:cNvSpPr/>
            <p:nvPr/>
          </p:nvSpPr>
          <p:spPr>
            <a:xfrm>
              <a:off x="499978" y="438680"/>
              <a:ext cx="5092505" cy="2950698"/>
            </a:xfrm>
            <a:prstGeom prst="roundRect">
              <a:avLst/>
            </a:prstGeom>
            <a:solidFill>
              <a:srgbClr val="FFFF99"/>
            </a:solidFill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>
                <a:cs typeface="Arial" panose="020B0604020202020204" pitchFamily="34" charset="0"/>
              </a:endParaRPr>
            </a:p>
          </p:txBody>
        </p: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71218026-9038-4F4C-8C8A-4554D496BB38}"/>
                </a:ext>
              </a:extLst>
            </p:cNvPr>
            <p:cNvGrpSpPr/>
            <p:nvPr/>
          </p:nvGrpSpPr>
          <p:grpSpPr>
            <a:xfrm>
              <a:off x="633182" y="957449"/>
              <a:ext cx="4775552" cy="1882326"/>
              <a:chOff x="917843" y="744271"/>
              <a:chExt cx="4775552" cy="1882326"/>
            </a:xfrm>
          </p:grpSpPr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23" name="TextBox 22">
                    <a:extLst>
                      <a:ext uri="{FF2B5EF4-FFF2-40B4-BE49-F238E27FC236}">
                        <a16:creationId xmlns:a16="http://schemas.microsoft.com/office/drawing/2014/main" id="{68DA577D-E45B-463B-84C1-6F8A4F54676E}"/>
                      </a:ext>
                    </a:extLst>
                  </p:cNvPr>
                  <p:cNvSpPr txBox="1"/>
                  <p:nvPr/>
                </p:nvSpPr>
                <p:spPr>
                  <a:xfrm>
                    <a:off x="917843" y="1751889"/>
                    <a:ext cx="4775552" cy="874708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r>
                      <a:rPr lang="en-NZ" sz="5400" dirty="0">
                        <a:solidFill>
                          <a:srgbClr val="FF0000"/>
                        </a:solidFill>
                      </a:rPr>
                      <a:t>686 </a:t>
                    </a:r>
                    <a14:m>
                      <m:oMath xmlns:m="http://schemas.openxmlformats.org/officeDocument/2006/math">
                        <m:r>
                          <a:rPr lang="en-NZ" sz="5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÷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NZ" sz="5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NZ" sz="5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   </m:t>
                            </m:r>
                          </m:e>
                        </m:d>
                        <m:r>
                          <a:rPr lang="en-NZ" sz="5400" i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NZ" sz="54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98</m:t>
                        </m:r>
                      </m:oMath>
                    </a14:m>
                    <a:endParaRPr lang="en-NZ" sz="5400" dirty="0">
                      <a:solidFill>
                        <a:srgbClr val="FF0000"/>
                      </a:solidFill>
                      <a:cs typeface="Arial" panose="020B0604020202020204" pitchFamily="34" charset="0"/>
                    </a:endParaRPr>
                  </a:p>
                </p:txBody>
              </p:sp>
            </mc:Choice>
            <mc:Fallback>
              <p:sp>
                <p:nvSpPr>
                  <p:cNvPr id="23" name="TextBox 22">
                    <a:extLst>
                      <a:ext uri="{FF2B5EF4-FFF2-40B4-BE49-F238E27FC236}">
                        <a16:creationId xmlns:a16="http://schemas.microsoft.com/office/drawing/2014/main" id="{68DA577D-E45B-463B-84C1-6F8A4F54676E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17843" y="1751889"/>
                    <a:ext cx="4775552" cy="874708"/>
                  </a:xfrm>
                  <a:prstGeom prst="rect">
                    <a:avLst/>
                  </a:prstGeom>
                  <a:blipFill>
                    <a:blip r:embed="rId8"/>
                    <a:stretch>
                      <a:fillRect l="-9227" t="-25735" b="-50000"/>
                    </a:stretch>
                  </a:blipFill>
                </p:spPr>
                <p:txBody>
                  <a:bodyPr/>
                  <a:lstStyle/>
                  <a:p>
                    <a:r>
                      <a:rPr lang="en-NZ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4" name="TextBox 23">
                    <a:extLst>
                      <a:ext uri="{FF2B5EF4-FFF2-40B4-BE49-F238E27FC236}">
                        <a16:creationId xmlns:a16="http://schemas.microsoft.com/office/drawing/2014/main" id="{61B408D2-D3EB-4CEB-A82C-F8067DD8D52D}"/>
                      </a:ext>
                    </a:extLst>
                  </p:cNvPr>
                  <p:cNvSpPr txBox="1"/>
                  <p:nvPr/>
                </p:nvSpPr>
                <p:spPr>
                  <a:xfrm>
                    <a:off x="917843" y="744271"/>
                    <a:ext cx="4588993" cy="874708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r>
                      <a:rPr lang="en-NZ" sz="5400" dirty="0">
                        <a:solidFill>
                          <a:srgbClr val="002060"/>
                        </a:solidFill>
                      </a:rPr>
                      <a:t>700 </a:t>
                    </a:r>
                    <a14:m>
                      <m:oMath xmlns:m="http://schemas.openxmlformats.org/officeDocument/2006/math">
                        <m:r>
                          <a:rPr lang="en-NZ" sz="54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÷</m:t>
                        </m:r>
                        <m:r>
                          <a:rPr lang="en-NZ" sz="54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en-NZ" sz="5400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NZ" sz="54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oMath>
                    </a14:m>
                    <a:endParaRPr lang="en-NZ" sz="5400" dirty="0">
                      <a:solidFill>
                        <a:srgbClr val="002060"/>
                      </a:solidFill>
                      <a:cs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24" name="TextBox 23">
                    <a:extLst>
                      <a:ext uri="{FF2B5EF4-FFF2-40B4-BE49-F238E27FC236}">
                        <a16:creationId xmlns:a16="http://schemas.microsoft.com/office/drawing/2014/main" id="{61B408D2-D3EB-4CEB-A82C-F8067DD8D52D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17843" y="744271"/>
                    <a:ext cx="4588993" cy="874708"/>
                  </a:xfrm>
                  <a:prstGeom prst="rect">
                    <a:avLst/>
                  </a:prstGeom>
                  <a:blipFill>
                    <a:blip r:embed="rId9"/>
                    <a:stretch>
                      <a:fillRect l="-9605" t="-25735" b="-50000"/>
                    </a:stretch>
                  </a:blipFill>
                </p:spPr>
                <p:txBody>
                  <a:bodyPr/>
                  <a:lstStyle/>
                  <a:p>
                    <a:r>
                      <a:rPr lang="en-NZ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EB982BBE-4CD3-449B-8D05-B90A9A0A5E47}"/>
              </a:ext>
            </a:extLst>
          </p:cNvPr>
          <p:cNvGrpSpPr/>
          <p:nvPr/>
        </p:nvGrpSpPr>
        <p:grpSpPr>
          <a:xfrm>
            <a:off x="0" y="0"/>
            <a:ext cx="962025" cy="872033"/>
            <a:chOff x="11244263" y="199530"/>
            <a:chExt cx="962025" cy="872033"/>
          </a:xfrm>
        </p:grpSpPr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837C767C-017E-4FD3-9712-E06449647DFB}"/>
                </a:ext>
              </a:extLst>
            </p:cNvPr>
            <p:cNvSpPr/>
            <p:nvPr/>
          </p:nvSpPr>
          <p:spPr>
            <a:xfrm>
              <a:off x="11244263" y="199530"/>
              <a:ext cx="962025" cy="872033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39F51C16-D742-4408-9301-6A9FABE8A5C5}"/>
                </a:ext>
              </a:extLst>
            </p:cNvPr>
            <p:cNvSpPr txBox="1"/>
            <p:nvPr/>
          </p:nvSpPr>
          <p:spPr>
            <a:xfrm>
              <a:off x="11499882" y="302122"/>
              <a:ext cx="46768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sz="3600" dirty="0"/>
                <a:t>7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30696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749</TotalTime>
  <Words>238</Words>
  <Application>Microsoft Office PowerPoint</Application>
  <PresentationFormat>Widescreen</PresentationFormat>
  <Paragraphs>70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Vince Wright</dc:creator>
  <cp:lastModifiedBy>Vince Wright</cp:lastModifiedBy>
  <cp:revision>20</cp:revision>
  <dcterms:created xsi:type="dcterms:W3CDTF">2019-08-04T22:55:08Z</dcterms:created>
  <dcterms:modified xsi:type="dcterms:W3CDTF">2019-08-08T09:47:31Z</dcterms:modified>
</cp:coreProperties>
</file>