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5ED9B-9A26-499A-9C0E-564705D7F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FF2D9-008B-4AB1-BE13-E84F7F8D8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FECFA-4AAB-4052-8873-60E46E99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663A-11B5-4FE7-87F7-944A45A34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19475-0EA1-480E-9859-ED8ABE35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178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B268-27B4-4C64-ABBD-64849417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FF8A-B6A3-4A74-8504-ADC063194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BEF47-EDD1-4173-B9D8-40721436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80021-37CD-4E01-B00F-81F364150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3FB13-BBD8-476B-B493-B29F6FEF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51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4B2FA3-9A51-4C91-8938-0ECB24E17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54FDB-CB82-43CB-8585-48CC85839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E4A1F-5607-49CD-BC64-A874E561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23583-1940-470D-9BED-7F9212B1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5C1D0-ED6D-42F9-BA6D-14D40565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631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47E5-6422-4E4A-9FC5-356B431E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F4CC8-008E-4521-A617-5927C2B92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AF21-949E-4E1E-A8FE-B4ABE49E7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E27-9076-4777-BD9F-FAEDE75E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61D42-FB99-4171-A8B7-87528A9EB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37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2EB8-2156-41E8-9955-1D969E0B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53215-0020-4C70-8B25-0771252F9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B605D-B8F5-4E2A-899D-356C0C4D2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D3308-D81A-47B7-BB75-33ABBBA3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32E17-5E8E-42FC-8772-764C36B5B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825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1D6F-4BC4-488C-BFBB-2F9BE9B1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E1731-996C-42F3-93C6-4EF4C2F1A7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7B4BB0-7CA9-4951-8D84-63F8E27DB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635A-0D8E-4560-8B77-955C91AC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C37A5-DCEF-446C-94EB-B04C8F80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E43862-3EE5-448D-AD70-B1936183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198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02837-7CE6-4FDE-9CA3-649001D95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321DE-5B09-4243-B89B-96E066B77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A28A2-E873-4CC4-8882-F4A3BA85E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F355E-CC27-47EB-AF3C-C50A26E95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E801F-C623-471A-A718-90B1F0A2D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553504-4A5D-43F8-B507-DCD0FEFF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53C74-D1B4-4840-887B-92BFED14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134805-8DBF-4B95-8523-64F69E57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135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007E8-5C54-48A7-BE96-169659B6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20C346-7591-4779-A29B-E61975F4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5680D-228F-417D-A726-5D58BB85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3F877-BFE4-4F3F-A35C-C7319508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160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7A64FC-72B9-475C-B875-CD5AE3AED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5311C4-38D8-4711-B771-C3E6B530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F7002-224F-4B22-B070-944DF6BB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87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F7A7-B293-4832-92D4-316DF3F6E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BCB3D-3244-4FAE-8C77-700871FD5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5576F-2F02-4F29-89E1-43CC8B21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97199-97EE-4FD7-9853-9B568DE54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08EE8-0CD6-416C-9358-B4E2AD30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07BD5-42D1-4053-92EE-59DF4871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770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5680F-7578-4A2B-9672-B8E8E117B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01546F-AFFC-4666-AE75-A3FC7986D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FC431-1720-44A3-B455-CABD56A58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97FB7-E8A3-4230-8C3F-2E584C12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35A00-E5C3-4540-910F-BBD46016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DB6E8-287C-4CCE-B550-2E2E663B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97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D5BB17-755C-4783-8927-2C2CDF38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4B154-E1F0-4485-ADE4-F9B4F4D7D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239D-AF59-4233-9867-C6C1C1A2D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4BF59-F78A-4F16-A938-63CA814BB58C}" type="datetimeFigureOut">
              <a:rPr lang="en-NZ" smtClean="0"/>
              <a:t>16/08/2019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6A8A-4FB0-4C59-B402-2C30C3AB1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6BC89-8524-4B50-9AA4-363F9615E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E7DE2-82FD-40AA-8A06-0135627B57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35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AF6DA0C6-FF42-4681-9819-7512F10D54F6}"/>
              </a:ext>
            </a:extLst>
          </p:cNvPr>
          <p:cNvGrpSpPr/>
          <p:nvPr/>
        </p:nvGrpSpPr>
        <p:grpSpPr>
          <a:xfrm>
            <a:off x="3086347" y="216015"/>
            <a:ext cx="6241448" cy="5178226"/>
            <a:chOff x="1996915" y="612027"/>
            <a:chExt cx="6241448" cy="5178226"/>
          </a:xfrm>
        </p:grpSpPr>
        <p:pic>
          <p:nvPicPr>
            <p:cNvPr id="41" name="Picture 4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3DB6CCA-BF23-4298-92A1-4828EA3C4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0548" y="612027"/>
              <a:ext cx="708301" cy="759904"/>
            </a:xfrm>
            <a:prstGeom prst="rect">
              <a:avLst/>
            </a:prstGeom>
          </p:spPr>
        </p:pic>
        <p:pic>
          <p:nvPicPr>
            <p:cNvPr id="71" name="Picture 70" descr="A green apple&#10;&#10;Description automatically generated">
              <a:extLst>
                <a:ext uri="{FF2B5EF4-FFF2-40B4-BE49-F238E27FC236}">
                  <a16:creationId xmlns:a16="http://schemas.microsoft.com/office/drawing/2014/main" id="{0B0DB8AB-5225-44B4-9311-762934274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626" y="644058"/>
              <a:ext cx="661864" cy="731869"/>
            </a:xfrm>
            <a:prstGeom prst="rect">
              <a:avLst/>
            </a:prstGeom>
          </p:spPr>
        </p:pic>
        <p:pic>
          <p:nvPicPr>
            <p:cNvPr id="72" name="Picture 71" descr="A green apple&#10;&#10;Description automatically generated">
              <a:extLst>
                <a:ext uri="{FF2B5EF4-FFF2-40B4-BE49-F238E27FC236}">
                  <a16:creationId xmlns:a16="http://schemas.microsoft.com/office/drawing/2014/main" id="{71FA1D01-4CB7-4650-B208-F3A8C403F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3379" y="638045"/>
              <a:ext cx="661864" cy="731869"/>
            </a:xfrm>
            <a:prstGeom prst="rect">
              <a:avLst/>
            </a:prstGeom>
          </p:spPr>
        </p:pic>
        <p:pic>
          <p:nvPicPr>
            <p:cNvPr id="73" name="Picture 72" descr="A green apple&#10;&#10;Description automatically generated">
              <a:extLst>
                <a:ext uri="{FF2B5EF4-FFF2-40B4-BE49-F238E27FC236}">
                  <a16:creationId xmlns:a16="http://schemas.microsoft.com/office/drawing/2014/main" id="{DCA34237-20B4-4F88-870B-CF78DAFB0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7658" y="638045"/>
              <a:ext cx="661864" cy="731869"/>
            </a:xfrm>
            <a:prstGeom prst="rect">
              <a:avLst/>
            </a:prstGeom>
          </p:spPr>
        </p:pic>
        <p:pic>
          <p:nvPicPr>
            <p:cNvPr id="74" name="Picture 73" descr="A green apple&#10;&#10;Description automatically generated">
              <a:extLst>
                <a:ext uri="{FF2B5EF4-FFF2-40B4-BE49-F238E27FC236}">
                  <a16:creationId xmlns:a16="http://schemas.microsoft.com/office/drawing/2014/main" id="{0D5C6569-9B72-42BE-BDEE-3C8083B2C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2842" y="638045"/>
              <a:ext cx="661864" cy="731869"/>
            </a:xfrm>
            <a:prstGeom prst="rect">
              <a:avLst/>
            </a:prstGeom>
          </p:spPr>
        </p:pic>
        <p:pic>
          <p:nvPicPr>
            <p:cNvPr id="75" name="Picture 74" descr="A green apple&#10;&#10;Description automatically generated">
              <a:extLst>
                <a:ext uri="{FF2B5EF4-FFF2-40B4-BE49-F238E27FC236}">
                  <a16:creationId xmlns:a16="http://schemas.microsoft.com/office/drawing/2014/main" id="{A2622916-AE9C-4CF6-A41A-180C75C53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490" y="640572"/>
              <a:ext cx="661864" cy="731869"/>
            </a:xfrm>
            <a:prstGeom prst="rect">
              <a:avLst/>
            </a:prstGeom>
          </p:spPr>
        </p:pic>
        <p:pic>
          <p:nvPicPr>
            <p:cNvPr id="76" name="Picture 75" descr="A green apple&#10;&#10;Description automatically generated">
              <a:extLst>
                <a:ext uri="{FF2B5EF4-FFF2-40B4-BE49-F238E27FC236}">
                  <a16:creationId xmlns:a16="http://schemas.microsoft.com/office/drawing/2014/main" id="{928F5AE4-FF5C-40E0-8BDC-B7B78D845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3810" y="638044"/>
              <a:ext cx="661864" cy="731869"/>
            </a:xfrm>
            <a:prstGeom prst="rect">
              <a:avLst/>
            </a:prstGeom>
          </p:spPr>
        </p:pic>
        <p:pic>
          <p:nvPicPr>
            <p:cNvPr id="77" name="Picture 76" descr="A green apple&#10;&#10;Description automatically generated">
              <a:extLst>
                <a:ext uri="{FF2B5EF4-FFF2-40B4-BE49-F238E27FC236}">
                  <a16:creationId xmlns:a16="http://schemas.microsoft.com/office/drawing/2014/main" id="{440CD94C-9081-4D2B-AB8E-DD882C838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0790" y="644593"/>
              <a:ext cx="661864" cy="731869"/>
            </a:xfrm>
            <a:prstGeom prst="rect">
              <a:avLst/>
            </a:prstGeom>
          </p:spPr>
        </p:pic>
        <p:pic>
          <p:nvPicPr>
            <p:cNvPr id="78" name="Picture 77" descr="A green apple&#10;&#10;Description automatically generated">
              <a:extLst>
                <a:ext uri="{FF2B5EF4-FFF2-40B4-BE49-F238E27FC236}">
                  <a16:creationId xmlns:a16="http://schemas.microsoft.com/office/drawing/2014/main" id="{13582703-9DC4-4AC3-AE84-C2D818FBB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6120" y="640572"/>
              <a:ext cx="661864" cy="731869"/>
            </a:xfrm>
            <a:prstGeom prst="rect">
              <a:avLst/>
            </a:prstGeom>
          </p:spPr>
        </p:pic>
        <p:pic>
          <p:nvPicPr>
            <p:cNvPr id="39" name="Picture 3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68D196-18AA-445E-8DA7-8EAA85FE2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20" y="1217237"/>
              <a:ext cx="708301" cy="759904"/>
            </a:xfrm>
            <a:prstGeom prst="rect">
              <a:avLst/>
            </a:prstGeom>
          </p:spPr>
        </p:pic>
        <p:pic>
          <p:nvPicPr>
            <p:cNvPr id="40" name="Picture 3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4527855-B7A2-440D-8AC9-E5126C38B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7941" y="1237840"/>
              <a:ext cx="708301" cy="759904"/>
            </a:xfrm>
            <a:prstGeom prst="rect">
              <a:avLst/>
            </a:prstGeom>
          </p:spPr>
        </p:pic>
        <p:pic>
          <p:nvPicPr>
            <p:cNvPr id="64" name="Picture 63" descr="A green apple&#10;&#10;Description automatically generated">
              <a:extLst>
                <a:ext uri="{FF2B5EF4-FFF2-40B4-BE49-F238E27FC236}">
                  <a16:creationId xmlns:a16="http://schemas.microsoft.com/office/drawing/2014/main" id="{34EADC35-D907-45F1-B7A9-69BE49614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746" y="1268108"/>
              <a:ext cx="661864" cy="731869"/>
            </a:xfrm>
            <a:prstGeom prst="rect">
              <a:avLst/>
            </a:prstGeom>
          </p:spPr>
        </p:pic>
        <p:pic>
          <p:nvPicPr>
            <p:cNvPr id="65" name="Picture 64" descr="A green apple&#10;&#10;Description automatically generated">
              <a:extLst>
                <a:ext uri="{FF2B5EF4-FFF2-40B4-BE49-F238E27FC236}">
                  <a16:creationId xmlns:a16="http://schemas.microsoft.com/office/drawing/2014/main" id="{70415800-11AF-4F9B-8C4E-471BC7B2D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6499" y="1262095"/>
              <a:ext cx="661864" cy="731869"/>
            </a:xfrm>
            <a:prstGeom prst="rect">
              <a:avLst/>
            </a:prstGeom>
          </p:spPr>
        </p:pic>
        <p:pic>
          <p:nvPicPr>
            <p:cNvPr id="66" name="Picture 65" descr="A green apple&#10;&#10;Description automatically generated">
              <a:extLst>
                <a:ext uri="{FF2B5EF4-FFF2-40B4-BE49-F238E27FC236}">
                  <a16:creationId xmlns:a16="http://schemas.microsoft.com/office/drawing/2014/main" id="{158F4EAB-7DBC-4C0F-9C94-0102DB6377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778" y="1262095"/>
              <a:ext cx="661864" cy="731869"/>
            </a:xfrm>
            <a:prstGeom prst="rect">
              <a:avLst/>
            </a:prstGeom>
          </p:spPr>
        </p:pic>
        <p:pic>
          <p:nvPicPr>
            <p:cNvPr id="67" name="Picture 66" descr="A green apple&#10;&#10;Description automatically generated">
              <a:extLst>
                <a:ext uri="{FF2B5EF4-FFF2-40B4-BE49-F238E27FC236}">
                  <a16:creationId xmlns:a16="http://schemas.microsoft.com/office/drawing/2014/main" id="{8D078633-BB76-4189-9D9B-3485249E9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5962" y="1262095"/>
              <a:ext cx="661864" cy="731869"/>
            </a:xfrm>
            <a:prstGeom prst="rect">
              <a:avLst/>
            </a:prstGeom>
          </p:spPr>
        </p:pic>
        <p:pic>
          <p:nvPicPr>
            <p:cNvPr id="68" name="Picture 67" descr="A green apple&#10;&#10;Description automatically generated">
              <a:extLst>
                <a:ext uri="{FF2B5EF4-FFF2-40B4-BE49-F238E27FC236}">
                  <a16:creationId xmlns:a16="http://schemas.microsoft.com/office/drawing/2014/main" id="{309FF45D-800D-4FE7-91AE-1B50CF9D6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2610" y="1264622"/>
              <a:ext cx="661864" cy="731869"/>
            </a:xfrm>
            <a:prstGeom prst="rect">
              <a:avLst/>
            </a:prstGeom>
          </p:spPr>
        </p:pic>
        <p:pic>
          <p:nvPicPr>
            <p:cNvPr id="69" name="Picture 68" descr="A green apple&#10;&#10;Description automatically generated">
              <a:extLst>
                <a:ext uri="{FF2B5EF4-FFF2-40B4-BE49-F238E27FC236}">
                  <a16:creationId xmlns:a16="http://schemas.microsoft.com/office/drawing/2014/main" id="{468E3E8A-91C6-43EB-A65D-F98B7F5CC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7474" y="1262094"/>
              <a:ext cx="661864" cy="731869"/>
            </a:xfrm>
            <a:prstGeom prst="rect">
              <a:avLst/>
            </a:prstGeom>
          </p:spPr>
        </p:pic>
        <p:pic>
          <p:nvPicPr>
            <p:cNvPr id="70" name="Picture 69" descr="A green apple&#10;&#10;Description automatically generated">
              <a:extLst>
                <a:ext uri="{FF2B5EF4-FFF2-40B4-BE49-F238E27FC236}">
                  <a16:creationId xmlns:a16="http://schemas.microsoft.com/office/drawing/2014/main" id="{85F219C1-6F74-4531-B9FA-3EAB1CC79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3910" y="1268643"/>
              <a:ext cx="661864" cy="731869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F72ABD0-D052-42A9-A443-60FCC7943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7050" y="1843050"/>
              <a:ext cx="708301" cy="759904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26862F1-C32E-4365-84EE-65F3AF7AB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3671" y="1863653"/>
              <a:ext cx="708301" cy="759904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B5CAC87-9E50-4BA8-A1E2-91A2F094A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837" y="1863653"/>
              <a:ext cx="708301" cy="759904"/>
            </a:xfrm>
            <a:prstGeom prst="rect">
              <a:avLst/>
            </a:prstGeom>
          </p:spPr>
        </p:pic>
        <p:pic>
          <p:nvPicPr>
            <p:cNvPr id="58" name="Picture 57" descr="A green apple&#10;&#10;Description automatically generated">
              <a:extLst>
                <a:ext uri="{FF2B5EF4-FFF2-40B4-BE49-F238E27FC236}">
                  <a16:creationId xmlns:a16="http://schemas.microsoft.com/office/drawing/2014/main" id="{30C74048-5E7E-495A-8EDE-BD0042322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0439" y="1914728"/>
              <a:ext cx="661864" cy="731869"/>
            </a:xfrm>
            <a:prstGeom prst="rect">
              <a:avLst/>
            </a:prstGeom>
          </p:spPr>
        </p:pic>
        <p:pic>
          <p:nvPicPr>
            <p:cNvPr id="59" name="Picture 58" descr="A green apple&#10;&#10;Description automatically generated">
              <a:extLst>
                <a:ext uri="{FF2B5EF4-FFF2-40B4-BE49-F238E27FC236}">
                  <a16:creationId xmlns:a16="http://schemas.microsoft.com/office/drawing/2014/main" id="{8BB65CD0-B88E-4A65-8FCB-3E87E9730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2" y="1908715"/>
              <a:ext cx="661864" cy="731869"/>
            </a:xfrm>
            <a:prstGeom prst="rect">
              <a:avLst/>
            </a:prstGeom>
          </p:spPr>
        </p:pic>
        <p:pic>
          <p:nvPicPr>
            <p:cNvPr id="60" name="Picture 59" descr="A green apple&#10;&#10;Description automatically generated">
              <a:extLst>
                <a:ext uri="{FF2B5EF4-FFF2-40B4-BE49-F238E27FC236}">
                  <a16:creationId xmlns:a16="http://schemas.microsoft.com/office/drawing/2014/main" id="{AE7024EF-12DC-4F5E-9820-67B87E25C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5471" y="1908715"/>
              <a:ext cx="661864" cy="731869"/>
            </a:xfrm>
            <a:prstGeom prst="rect">
              <a:avLst/>
            </a:prstGeom>
          </p:spPr>
        </p:pic>
        <p:pic>
          <p:nvPicPr>
            <p:cNvPr id="61" name="Picture 60" descr="A green apple&#10;&#10;Description automatically generated">
              <a:extLst>
                <a:ext uri="{FF2B5EF4-FFF2-40B4-BE49-F238E27FC236}">
                  <a16:creationId xmlns:a16="http://schemas.microsoft.com/office/drawing/2014/main" id="{28616B74-8B9E-421E-91F1-78D107DB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655" y="1908715"/>
              <a:ext cx="661864" cy="731869"/>
            </a:xfrm>
            <a:prstGeom prst="rect">
              <a:avLst/>
            </a:prstGeom>
          </p:spPr>
        </p:pic>
        <p:pic>
          <p:nvPicPr>
            <p:cNvPr id="62" name="Picture 61" descr="A green apple&#10;&#10;Description automatically generated">
              <a:extLst>
                <a:ext uri="{FF2B5EF4-FFF2-40B4-BE49-F238E27FC236}">
                  <a16:creationId xmlns:a16="http://schemas.microsoft.com/office/drawing/2014/main" id="{C41708CE-DFB2-4BAC-BEFE-EB99D5637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7303" y="1911242"/>
              <a:ext cx="661864" cy="731869"/>
            </a:xfrm>
            <a:prstGeom prst="rect">
              <a:avLst/>
            </a:prstGeom>
          </p:spPr>
        </p:pic>
        <p:pic>
          <p:nvPicPr>
            <p:cNvPr id="63" name="Picture 62" descr="A green apple&#10;&#10;Description automatically generated">
              <a:extLst>
                <a:ext uri="{FF2B5EF4-FFF2-40B4-BE49-F238E27FC236}">
                  <a16:creationId xmlns:a16="http://schemas.microsoft.com/office/drawing/2014/main" id="{59AB2D32-5569-443E-983E-FE6223E92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1623" y="1908714"/>
              <a:ext cx="661864" cy="731869"/>
            </a:xfrm>
            <a:prstGeom prst="rect">
              <a:avLst/>
            </a:prstGeom>
          </p:spPr>
        </p:pic>
        <p:pic>
          <p:nvPicPr>
            <p:cNvPr id="32" name="Picture 3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C17CA5-43B7-410F-9345-267278731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2488658"/>
              <a:ext cx="708301" cy="759904"/>
            </a:xfrm>
            <a:prstGeom prst="rect">
              <a:avLst/>
            </a:prstGeom>
          </p:spPr>
        </p:pic>
        <p:pic>
          <p:nvPicPr>
            <p:cNvPr id="33" name="Picture 3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58F359C-C398-4A7B-9CF4-FA7B8600B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2509261"/>
              <a:ext cx="708301" cy="759904"/>
            </a:xfrm>
            <a:prstGeom prst="rect">
              <a:avLst/>
            </a:prstGeom>
          </p:spPr>
        </p:pic>
        <p:pic>
          <p:nvPicPr>
            <p:cNvPr id="34" name="Picture 3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A01E0F6-B4C0-4428-BB75-982079078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2509261"/>
              <a:ext cx="708301" cy="759904"/>
            </a:xfrm>
            <a:prstGeom prst="rect">
              <a:avLst/>
            </a:prstGeom>
          </p:spPr>
        </p:pic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D579664-7A8F-465C-AEA5-19970DCE4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2509261"/>
              <a:ext cx="708301" cy="759904"/>
            </a:xfrm>
            <a:prstGeom prst="rect">
              <a:avLst/>
            </a:prstGeom>
          </p:spPr>
        </p:pic>
        <p:pic>
          <p:nvPicPr>
            <p:cNvPr id="53" name="Picture 52" descr="A green apple&#10;&#10;Description automatically generated">
              <a:extLst>
                <a:ext uri="{FF2B5EF4-FFF2-40B4-BE49-F238E27FC236}">
                  <a16:creationId xmlns:a16="http://schemas.microsoft.com/office/drawing/2014/main" id="{C2D310BC-F64E-4EE4-AC2F-945C2E9E7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4975" y="2540541"/>
              <a:ext cx="661864" cy="731869"/>
            </a:xfrm>
            <a:prstGeom prst="rect">
              <a:avLst/>
            </a:prstGeom>
          </p:spPr>
        </p:pic>
        <p:pic>
          <p:nvPicPr>
            <p:cNvPr id="54" name="Picture 53" descr="A green apple&#10;&#10;Description automatically generated">
              <a:extLst>
                <a:ext uri="{FF2B5EF4-FFF2-40B4-BE49-F238E27FC236}">
                  <a16:creationId xmlns:a16="http://schemas.microsoft.com/office/drawing/2014/main" id="{8A19EC00-1657-4461-A1AD-0F8489438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5728" y="2534528"/>
              <a:ext cx="661864" cy="731869"/>
            </a:xfrm>
            <a:prstGeom prst="rect">
              <a:avLst/>
            </a:prstGeom>
          </p:spPr>
        </p:pic>
        <p:pic>
          <p:nvPicPr>
            <p:cNvPr id="55" name="Picture 54" descr="A green apple&#10;&#10;Description automatically generated">
              <a:extLst>
                <a:ext uri="{FF2B5EF4-FFF2-40B4-BE49-F238E27FC236}">
                  <a16:creationId xmlns:a16="http://schemas.microsoft.com/office/drawing/2014/main" id="{50120AFB-244C-4551-B7F4-7BEF53598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0007" y="2534528"/>
              <a:ext cx="661864" cy="731869"/>
            </a:xfrm>
            <a:prstGeom prst="rect">
              <a:avLst/>
            </a:prstGeom>
          </p:spPr>
        </p:pic>
        <p:pic>
          <p:nvPicPr>
            <p:cNvPr id="56" name="Picture 55" descr="A green apple&#10;&#10;Description automatically generated">
              <a:extLst>
                <a:ext uri="{FF2B5EF4-FFF2-40B4-BE49-F238E27FC236}">
                  <a16:creationId xmlns:a16="http://schemas.microsoft.com/office/drawing/2014/main" id="{5AA60011-AD29-410C-B5E5-4A17EF362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5191" y="2534528"/>
              <a:ext cx="661864" cy="731869"/>
            </a:xfrm>
            <a:prstGeom prst="rect">
              <a:avLst/>
            </a:prstGeom>
          </p:spPr>
        </p:pic>
        <p:pic>
          <p:nvPicPr>
            <p:cNvPr id="57" name="Picture 56" descr="A green apple&#10;&#10;Description automatically generated">
              <a:extLst>
                <a:ext uri="{FF2B5EF4-FFF2-40B4-BE49-F238E27FC236}">
                  <a16:creationId xmlns:a16="http://schemas.microsoft.com/office/drawing/2014/main" id="{FF2960C1-C422-4751-8A88-E74772980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839" y="2537055"/>
              <a:ext cx="661864" cy="731869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1B3658A-48F6-4A05-87D9-77CAEF503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915" y="3111703"/>
              <a:ext cx="708301" cy="75990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005B7DF-428A-4915-AB0C-6DC6FFA3C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2632" y="3132306"/>
              <a:ext cx="708301" cy="759904"/>
            </a:xfrm>
            <a:prstGeom prst="rect">
              <a:avLst/>
            </a:prstGeom>
          </p:spPr>
        </p:pic>
        <p:pic>
          <p:nvPicPr>
            <p:cNvPr id="29" name="Picture 2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113E9B9-9BE3-4193-B138-C292312D2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8035" y="3132306"/>
              <a:ext cx="708301" cy="759904"/>
            </a:xfrm>
            <a:prstGeom prst="rect">
              <a:avLst/>
            </a:prstGeom>
          </p:spPr>
        </p:pic>
        <p:pic>
          <p:nvPicPr>
            <p:cNvPr id="30" name="Picture 2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D1CD79B-85E0-41FF-ACB6-3EA005DE3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536" y="3132306"/>
              <a:ext cx="708301" cy="759904"/>
            </a:xfrm>
            <a:prstGeom prst="rect">
              <a:avLst/>
            </a:prstGeom>
          </p:spPr>
        </p:pic>
        <p:pic>
          <p:nvPicPr>
            <p:cNvPr id="31" name="Picture 3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F1CB121-B26B-433D-8043-7CF7E5ADF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1702" y="3132306"/>
              <a:ext cx="708301" cy="759904"/>
            </a:xfrm>
            <a:prstGeom prst="rect">
              <a:avLst/>
            </a:prstGeom>
          </p:spPr>
        </p:pic>
        <p:pic>
          <p:nvPicPr>
            <p:cNvPr id="49" name="Picture 48" descr="A green apple&#10;&#10;Description automatically generated">
              <a:extLst>
                <a:ext uri="{FF2B5EF4-FFF2-40B4-BE49-F238E27FC236}">
                  <a16:creationId xmlns:a16="http://schemas.microsoft.com/office/drawing/2014/main" id="{EF1C6031-4D5C-48E9-8DDB-05BB5667D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9150" y="3177230"/>
              <a:ext cx="661864" cy="731869"/>
            </a:xfrm>
            <a:prstGeom prst="rect">
              <a:avLst/>
            </a:prstGeom>
          </p:spPr>
        </p:pic>
        <p:pic>
          <p:nvPicPr>
            <p:cNvPr id="50" name="Picture 49" descr="A green apple&#10;&#10;Description automatically generated">
              <a:extLst>
                <a:ext uri="{FF2B5EF4-FFF2-40B4-BE49-F238E27FC236}">
                  <a16:creationId xmlns:a16="http://schemas.microsoft.com/office/drawing/2014/main" id="{F93DF105-F4D3-4B6E-9942-D7A58253F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9903" y="3171217"/>
              <a:ext cx="661864" cy="731869"/>
            </a:xfrm>
            <a:prstGeom prst="rect">
              <a:avLst/>
            </a:prstGeom>
          </p:spPr>
        </p:pic>
        <p:pic>
          <p:nvPicPr>
            <p:cNvPr id="51" name="Picture 50" descr="A green apple&#10;&#10;Description automatically generated">
              <a:extLst>
                <a:ext uri="{FF2B5EF4-FFF2-40B4-BE49-F238E27FC236}">
                  <a16:creationId xmlns:a16="http://schemas.microsoft.com/office/drawing/2014/main" id="{4A19D48B-871D-413E-BFFB-3D028E6D4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4182" y="3171217"/>
              <a:ext cx="661864" cy="731869"/>
            </a:xfrm>
            <a:prstGeom prst="rect">
              <a:avLst/>
            </a:prstGeom>
          </p:spPr>
        </p:pic>
        <p:pic>
          <p:nvPicPr>
            <p:cNvPr id="52" name="Picture 51" descr="A green apple&#10;&#10;Description automatically generated">
              <a:extLst>
                <a:ext uri="{FF2B5EF4-FFF2-40B4-BE49-F238E27FC236}">
                  <a16:creationId xmlns:a16="http://schemas.microsoft.com/office/drawing/2014/main" id="{346A6D1E-CD16-4122-9C56-7C23500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9366" y="3171217"/>
              <a:ext cx="661864" cy="731869"/>
            </a:xfrm>
            <a:prstGeom prst="rect">
              <a:avLst/>
            </a:prstGeom>
          </p:spPr>
        </p:pic>
        <p:pic>
          <p:nvPicPr>
            <p:cNvPr id="21" name="Picture 2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6170BB5-1937-47CB-ABEA-F81FDCB3DC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3758120"/>
              <a:ext cx="708301" cy="759904"/>
            </a:xfrm>
            <a:prstGeom prst="rect">
              <a:avLst/>
            </a:prstGeom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562BC4-9406-4473-83F1-193E4B2F2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3778723"/>
              <a:ext cx="708301" cy="759904"/>
            </a:xfrm>
            <a:prstGeom prst="rect">
              <a:avLst/>
            </a:prstGeom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FBE4A4-D6BE-4785-AC7F-33B1E9A37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1670" y="3778723"/>
              <a:ext cx="708301" cy="759904"/>
            </a:xfrm>
            <a:prstGeom prst="rect">
              <a:avLst/>
            </a:prstGeom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0052D3E4-ABEE-453A-95C8-907028BBD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5230" y="3758119"/>
              <a:ext cx="708301" cy="759904"/>
            </a:xfrm>
            <a:prstGeom prst="rect">
              <a:avLst/>
            </a:prstGeom>
          </p:spPr>
        </p:pic>
        <p:pic>
          <p:nvPicPr>
            <p:cNvPr id="25" name="Picture 2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C8A4498-5064-4B3A-9FD5-5424C10F7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3778723"/>
              <a:ext cx="708301" cy="759904"/>
            </a:xfrm>
            <a:prstGeom prst="rect">
              <a:avLst/>
            </a:prstGeom>
          </p:spPr>
        </p:pic>
        <p:pic>
          <p:nvPicPr>
            <p:cNvPr id="26" name="Picture 2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FC6A6F8-F82B-42A1-A9C9-A7A0C5792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3778723"/>
              <a:ext cx="708301" cy="759904"/>
            </a:xfrm>
            <a:prstGeom prst="rect">
              <a:avLst/>
            </a:prstGeom>
          </p:spPr>
        </p:pic>
        <p:pic>
          <p:nvPicPr>
            <p:cNvPr id="46" name="Picture 45" descr="A green apple&#10;&#10;Description automatically generated">
              <a:extLst>
                <a:ext uri="{FF2B5EF4-FFF2-40B4-BE49-F238E27FC236}">
                  <a16:creationId xmlns:a16="http://schemas.microsoft.com/office/drawing/2014/main" id="{9735F7C5-CE1F-4347-B6DA-AB65EFCC0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4512" y="3797030"/>
              <a:ext cx="661864" cy="731869"/>
            </a:xfrm>
            <a:prstGeom prst="rect">
              <a:avLst/>
            </a:prstGeom>
          </p:spPr>
        </p:pic>
        <p:pic>
          <p:nvPicPr>
            <p:cNvPr id="47" name="Picture 46" descr="A green apple&#10;&#10;Description automatically generated">
              <a:extLst>
                <a:ext uri="{FF2B5EF4-FFF2-40B4-BE49-F238E27FC236}">
                  <a16:creationId xmlns:a16="http://schemas.microsoft.com/office/drawing/2014/main" id="{34AD11C9-ABAE-40F3-A188-02E6B1603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791" y="3797030"/>
              <a:ext cx="661864" cy="731869"/>
            </a:xfrm>
            <a:prstGeom prst="rect">
              <a:avLst/>
            </a:prstGeom>
          </p:spPr>
        </p:pic>
        <p:pic>
          <p:nvPicPr>
            <p:cNvPr id="48" name="Picture 47" descr="A green apple&#10;&#10;Description automatically generated">
              <a:extLst>
                <a:ext uri="{FF2B5EF4-FFF2-40B4-BE49-F238E27FC236}">
                  <a16:creationId xmlns:a16="http://schemas.microsoft.com/office/drawing/2014/main" id="{85A9BF50-768F-4C18-803C-5C6197152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975" y="3797030"/>
              <a:ext cx="661864" cy="731869"/>
            </a:xfrm>
            <a:prstGeom prst="rect">
              <a:avLst/>
            </a:prstGeom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0E48FDC-1EC8-4F3B-BC3B-772C53B8C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4185" y="4383933"/>
              <a:ext cx="708301" cy="759904"/>
            </a:xfrm>
            <a:prstGeom prst="rect">
              <a:avLst/>
            </a:prstGeom>
          </p:spPr>
        </p:pic>
        <p:pic>
          <p:nvPicPr>
            <p:cNvPr id="15" name="Picture 1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464BBDA-2F16-45F6-B29C-B19947FCA2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902" y="4404536"/>
              <a:ext cx="708301" cy="759904"/>
            </a:xfrm>
            <a:prstGeom prst="rect">
              <a:avLst/>
            </a:prstGeom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D977129-8456-4653-AA6A-D71087C75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5305" y="4404536"/>
              <a:ext cx="708301" cy="759904"/>
            </a:xfrm>
            <a:prstGeom prst="rect">
              <a:avLst/>
            </a:prstGeom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3E266C-7924-4423-9AA7-557569E1C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8865" y="4383932"/>
              <a:ext cx="708301" cy="759904"/>
            </a:xfrm>
            <a:prstGeom prst="rect">
              <a:avLst/>
            </a:prstGeom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F0862C1-3B1B-4AB9-B17C-335097CEA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4590" y="4404536"/>
              <a:ext cx="708301" cy="759904"/>
            </a:xfrm>
            <a:prstGeom prst="rect">
              <a:avLst/>
            </a:prstGeom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0DA6B4-DB18-4D64-8F72-F5B2AB9B0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0806" y="4404536"/>
              <a:ext cx="708301" cy="759904"/>
            </a:xfrm>
            <a:prstGeom prst="rect">
              <a:avLst/>
            </a:prstGeom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D971DFF-B9A9-49D6-9AD9-E0A9E6DFB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8972" y="4404536"/>
              <a:ext cx="708301" cy="759904"/>
            </a:xfrm>
            <a:prstGeom prst="rect">
              <a:avLst/>
            </a:prstGeom>
          </p:spPr>
        </p:pic>
        <p:pic>
          <p:nvPicPr>
            <p:cNvPr id="44" name="Picture 43" descr="A green apple&#10;&#10;Description automatically generated">
              <a:extLst>
                <a:ext uri="{FF2B5EF4-FFF2-40B4-BE49-F238E27FC236}">
                  <a16:creationId xmlns:a16="http://schemas.microsoft.com/office/drawing/2014/main" id="{3612D5C6-4345-4EDA-A9F3-F8001AD32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8174" y="4432571"/>
              <a:ext cx="661864" cy="731869"/>
            </a:xfrm>
            <a:prstGeom prst="rect">
              <a:avLst/>
            </a:prstGeom>
          </p:spPr>
        </p:pic>
        <p:pic>
          <p:nvPicPr>
            <p:cNvPr id="45" name="Picture 44" descr="A green apple&#10;&#10;Description automatically generated">
              <a:extLst>
                <a:ext uri="{FF2B5EF4-FFF2-40B4-BE49-F238E27FC236}">
                  <a16:creationId xmlns:a16="http://schemas.microsoft.com/office/drawing/2014/main" id="{C71F9EC1-46E4-4301-B166-517BBD3AD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2453" y="4432571"/>
              <a:ext cx="661864" cy="731869"/>
            </a:xfrm>
            <a:prstGeom prst="rect">
              <a:avLst/>
            </a:prstGeom>
          </p:spPr>
        </p:pic>
        <p:pic>
          <p:nvPicPr>
            <p:cNvPr id="6" name="Picture 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190C407-461E-4D42-B67E-8C2C574E7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455" y="5009746"/>
              <a:ext cx="708301" cy="759904"/>
            </a:xfrm>
            <a:prstGeom prst="rect">
              <a:avLst/>
            </a:prstGeom>
          </p:spPr>
        </p:pic>
        <p:pic>
          <p:nvPicPr>
            <p:cNvPr id="7" name="Picture 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CFFD600-FF14-4485-B178-0DD22E963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7172" y="5030349"/>
              <a:ext cx="708301" cy="759904"/>
            </a:xfrm>
            <a:prstGeom prst="rect">
              <a:avLst/>
            </a:prstGeom>
          </p:spPr>
        </p:pic>
        <p:pic>
          <p:nvPicPr>
            <p:cNvPr id="8" name="Picture 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ABE6C4B-5F1E-4F79-99C4-EB59291B1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575" y="5030349"/>
              <a:ext cx="708301" cy="759904"/>
            </a:xfrm>
            <a:prstGeom prst="rect">
              <a:avLst/>
            </a:prstGeom>
          </p:spPr>
        </p:pic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E03C456-627A-4223-B679-21C012A6E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6135" y="5009745"/>
              <a:ext cx="708301" cy="759904"/>
            </a:xfrm>
            <a:prstGeom prst="rect">
              <a:avLst/>
            </a:prstGeom>
          </p:spPr>
        </p:pic>
        <p:pic>
          <p:nvPicPr>
            <p:cNvPr id="10" name="Picture 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E2D1FFB-717E-4599-8E3F-214E8CC6D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1860" y="5030349"/>
              <a:ext cx="708301" cy="759904"/>
            </a:xfrm>
            <a:prstGeom prst="rect">
              <a:avLst/>
            </a:prstGeom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36B81C4-A448-4137-B53D-77EE1AD5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0161" y="5030349"/>
              <a:ext cx="708301" cy="759904"/>
            </a:xfrm>
            <a:prstGeom prst="rect">
              <a:avLst/>
            </a:prstGeom>
          </p:spPr>
        </p:pic>
        <p:pic>
          <p:nvPicPr>
            <p:cNvPr id="12" name="Picture 1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DB6870A-E522-4369-94F8-B6CD33101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8076" y="5030349"/>
              <a:ext cx="708301" cy="759904"/>
            </a:xfrm>
            <a:prstGeom prst="rect">
              <a:avLst/>
            </a:prstGeom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95475BC-58E7-43C7-B58E-BCC0466C8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6242" y="5030349"/>
              <a:ext cx="708301" cy="759904"/>
            </a:xfrm>
            <a:prstGeom prst="rect">
              <a:avLst/>
            </a:prstGeom>
          </p:spPr>
        </p:pic>
        <p:pic>
          <p:nvPicPr>
            <p:cNvPr id="43" name="Picture 42" descr="A green apple&#10;&#10;Description automatically generated">
              <a:extLst>
                <a:ext uri="{FF2B5EF4-FFF2-40B4-BE49-F238E27FC236}">
                  <a16:creationId xmlns:a16="http://schemas.microsoft.com/office/drawing/2014/main" id="{7BF9A929-B4CB-48F4-A419-2CC3B81EE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2" y="5058384"/>
              <a:ext cx="661864" cy="731869"/>
            </a:xfrm>
            <a:prstGeom prst="rect">
              <a:avLst/>
            </a:prstGeom>
          </p:spPr>
        </p:pic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25123" y="5441656"/>
            <a:ext cx="11360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The rectangular stack is eight apples high.</a:t>
            </a:r>
          </a:p>
          <a:p>
            <a:r>
              <a:rPr lang="en-NZ" sz="3600" dirty="0"/>
              <a:t>How many apples are in the stack?</a:t>
            </a:r>
          </a:p>
        </p:txBody>
      </p:sp>
    </p:spTree>
    <p:extLst>
      <p:ext uri="{BB962C8B-B14F-4D97-AF65-F5344CB8AC3E}">
        <p14:creationId xmlns:p14="http://schemas.microsoft.com/office/powerpoint/2010/main" val="3562222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77CB8788-4AB2-4F2B-8956-A24F6ECD046C}"/>
              </a:ext>
            </a:extLst>
          </p:cNvPr>
          <p:cNvGrpSpPr/>
          <p:nvPr/>
        </p:nvGrpSpPr>
        <p:grpSpPr>
          <a:xfrm>
            <a:off x="378514" y="431073"/>
            <a:ext cx="11514043" cy="4253469"/>
            <a:chOff x="1039696" y="402937"/>
            <a:chExt cx="10023928" cy="3702997"/>
          </a:xfrm>
        </p:grpSpPr>
        <p:pic>
          <p:nvPicPr>
            <p:cNvPr id="2" name="Picture 1" descr="A red apple sitting on a table&#10;&#10;Description automatically generated">
              <a:extLst>
                <a:ext uri="{FF2B5EF4-FFF2-40B4-BE49-F238E27FC236}">
                  <a16:creationId xmlns:a16="http://schemas.microsoft.com/office/drawing/2014/main" id="{39D0510E-4D9A-45B1-A4A8-DBA640DD74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39696" y="2011160"/>
              <a:ext cx="499112" cy="534292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F6A6A83-1679-41D9-9472-866B09F12FCC}"/>
                </a:ext>
              </a:extLst>
            </p:cNvPr>
            <p:cNvGrpSpPr/>
            <p:nvPr/>
          </p:nvGrpSpPr>
          <p:grpSpPr>
            <a:xfrm>
              <a:off x="2095047" y="1466880"/>
              <a:ext cx="1579844" cy="1600676"/>
              <a:chOff x="3093853" y="1748233"/>
              <a:chExt cx="1579844" cy="1600676"/>
            </a:xfrm>
          </p:grpSpPr>
          <p:pic>
            <p:nvPicPr>
              <p:cNvPr id="4" name="Picture 3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4BDCCAFA-0B29-4077-B354-E486D10336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634548" y="2292513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5" name="Picture 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A80E565-1DB5-4A5B-AA8B-DA71C21572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74585" y="2272537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6" name="Picture 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842FCEF-EC70-4060-905F-D07F3D5F1B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44469" y="174823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7" name="Picture 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5CEFF66-EAEE-48AA-92D9-F25DC89E1C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44469" y="2804629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8" name="Picture 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A05BC23-B369-4CEF-9E35-B1BD6829CF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93853" y="2272537"/>
                <a:ext cx="499112" cy="544280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C8D2077-4D11-415D-9621-0A563901941C}"/>
                </a:ext>
              </a:extLst>
            </p:cNvPr>
            <p:cNvGrpSpPr/>
            <p:nvPr/>
          </p:nvGrpSpPr>
          <p:grpSpPr>
            <a:xfrm>
              <a:off x="4266923" y="939782"/>
              <a:ext cx="2537143" cy="2645974"/>
              <a:chOff x="5265729" y="1221135"/>
              <a:chExt cx="2537143" cy="2645974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277AEC89-57AA-497E-92ED-22AD58DEA4CD}"/>
                  </a:ext>
                </a:extLst>
              </p:cNvPr>
              <p:cNvGrpSpPr/>
              <p:nvPr/>
            </p:nvGrpSpPr>
            <p:grpSpPr>
              <a:xfrm>
                <a:off x="5764841" y="1744339"/>
                <a:ext cx="1579844" cy="1600676"/>
                <a:chOff x="3093853" y="1748233"/>
                <a:chExt cx="1579844" cy="1600676"/>
              </a:xfrm>
            </p:grpSpPr>
            <p:pic>
              <p:nvPicPr>
                <p:cNvPr id="19" name="Picture 18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3AFEEBE9-5053-4347-A4AD-84A4FFD2B9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634548" y="2292513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20" name="Picture 19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F30EBE4F-0DA1-4452-A46D-1DFEE38FE4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74585" y="2272537"/>
                  <a:ext cx="499112" cy="544280"/>
                </a:xfrm>
                <a:prstGeom prst="rect">
                  <a:avLst/>
                </a:prstGeom>
              </p:spPr>
            </p:pic>
            <p:pic>
              <p:nvPicPr>
                <p:cNvPr id="21" name="Picture 20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7980D760-482B-41F5-9990-5C9CBBCA95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44469" y="1748233"/>
                  <a:ext cx="499112" cy="544280"/>
                </a:xfrm>
                <a:prstGeom prst="rect">
                  <a:avLst/>
                </a:prstGeom>
              </p:spPr>
            </p:pic>
            <p:pic>
              <p:nvPicPr>
                <p:cNvPr id="22" name="Picture 21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5ABD27E7-C656-4C7D-BD9E-EF178B280A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44469" y="2804629"/>
                  <a:ext cx="499112" cy="544280"/>
                </a:xfrm>
                <a:prstGeom prst="rect">
                  <a:avLst/>
                </a:prstGeom>
              </p:spPr>
            </p:pic>
            <p:pic>
              <p:nvPicPr>
                <p:cNvPr id="23" name="Picture 22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A81CAF3F-5626-4BFF-B0E0-FF6136B244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3853" y="2272537"/>
                  <a:ext cx="499112" cy="544280"/>
                </a:xfrm>
                <a:prstGeom prst="rect">
                  <a:avLst/>
                </a:prstGeom>
              </p:spPr>
            </p:pic>
          </p:grpSp>
          <p:pic>
            <p:nvPicPr>
              <p:cNvPr id="11" name="Picture 10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3A4836D5-F80F-4417-BFCB-09789E441B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734235" y="2798525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2" name="Picture 11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BC3D4B16-C151-4269-8F70-A21D64B9A0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265729" y="2268643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3" name="Picture 12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B33DCF50-33E9-4D9A-A8B3-5A81CBAD72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5768925" y="1734351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4" name="Picture 13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7C2E2766-CB96-456F-AE1A-57ADE2A220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305536" y="1221135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5" name="Picture 14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C64FAD4F-AAE6-4F94-86C6-630AB22150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303760" y="2278631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6" name="Picture 15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D0EBDC08-5322-4D44-A8A4-1430975382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804648" y="2810723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7" name="Picture 16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F9D12AE3-E08C-4B2D-8179-D3145ECB8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284851" y="3332817"/>
                <a:ext cx="499112" cy="534292"/>
              </a:xfrm>
              <a:prstGeom prst="rect">
                <a:avLst/>
              </a:prstGeom>
            </p:spPr>
          </p:pic>
          <p:pic>
            <p:nvPicPr>
              <p:cNvPr id="18" name="Picture 17" descr="A red apple sitting on a table&#10;&#10;Description automatically generated">
                <a:extLst>
                  <a:ext uri="{FF2B5EF4-FFF2-40B4-BE49-F238E27FC236}">
                    <a16:creationId xmlns:a16="http://schemas.microsoft.com/office/drawing/2014/main" id="{9277D435-5C04-4E24-8131-5272E4D179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6831383" y="1734351"/>
                <a:ext cx="499112" cy="534292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B729F80-CFCF-4FCC-ACBD-AC2B092410CD}"/>
                </a:ext>
              </a:extLst>
            </p:cNvPr>
            <p:cNvGrpSpPr/>
            <p:nvPr/>
          </p:nvGrpSpPr>
          <p:grpSpPr>
            <a:xfrm>
              <a:off x="7388169" y="402937"/>
              <a:ext cx="3675455" cy="3702997"/>
              <a:chOff x="3126873" y="1208539"/>
              <a:chExt cx="3675455" cy="3702997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A268F02-8E1C-4622-84F9-E56B2A3685CB}"/>
                  </a:ext>
                </a:extLst>
              </p:cNvPr>
              <p:cNvGrpSpPr/>
              <p:nvPr/>
            </p:nvGrpSpPr>
            <p:grpSpPr>
              <a:xfrm>
                <a:off x="3652082" y="1766701"/>
                <a:ext cx="2537143" cy="2645974"/>
                <a:chOff x="5265729" y="1221135"/>
                <a:chExt cx="2537143" cy="2645974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6FE26CCE-5045-4BA6-92E8-D5BF262EC166}"/>
                    </a:ext>
                  </a:extLst>
                </p:cNvPr>
                <p:cNvGrpSpPr/>
                <p:nvPr/>
              </p:nvGrpSpPr>
              <p:grpSpPr>
                <a:xfrm>
                  <a:off x="5764841" y="1744339"/>
                  <a:ext cx="1579844" cy="1600676"/>
                  <a:chOff x="3093853" y="1748233"/>
                  <a:chExt cx="1579844" cy="1600676"/>
                </a:xfrm>
              </p:grpSpPr>
              <p:pic>
                <p:nvPicPr>
                  <p:cNvPr id="48" name="Picture 47" descr="A red apple sitting on a table&#10;&#10;Description automatically generated">
                    <a:extLst>
                      <a:ext uri="{FF2B5EF4-FFF2-40B4-BE49-F238E27FC236}">
                        <a16:creationId xmlns:a16="http://schemas.microsoft.com/office/drawing/2014/main" id="{71B13CD1-9816-42A8-BDC3-1C68C5BB991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3634548" y="2292513"/>
                    <a:ext cx="499112" cy="534292"/>
                  </a:xfrm>
                  <a:prstGeom prst="rect">
                    <a:avLst/>
                  </a:prstGeom>
                </p:spPr>
              </p:pic>
              <p:pic>
                <p:nvPicPr>
                  <p:cNvPr id="49" name="Picture 48" descr="A close up of a red apple&#10;&#10;Description automatically generated">
                    <a:extLst>
                      <a:ext uri="{FF2B5EF4-FFF2-40B4-BE49-F238E27FC236}">
                        <a16:creationId xmlns:a16="http://schemas.microsoft.com/office/drawing/2014/main" id="{8A847ABC-4D9B-4B3C-9D9B-CCC5F20A09B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174585" y="2272537"/>
                    <a:ext cx="499112" cy="544280"/>
                  </a:xfrm>
                  <a:prstGeom prst="rect">
                    <a:avLst/>
                  </a:prstGeom>
                </p:spPr>
              </p:pic>
              <p:pic>
                <p:nvPicPr>
                  <p:cNvPr id="50" name="Picture 49" descr="A close up of a red apple&#10;&#10;Description automatically generated">
                    <a:extLst>
                      <a:ext uri="{FF2B5EF4-FFF2-40B4-BE49-F238E27FC236}">
                        <a16:creationId xmlns:a16="http://schemas.microsoft.com/office/drawing/2014/main" id="{959B8554-107B-4206-BEBD-64D6E56E6B9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44469" y="1748233"/>
                    <a:ext cx="499112" cy="544280"/>
                  </a:xfrm>
                  <a:prstGeom prst="rect">
                    <a:avLst/>
                  </a:prstGeom>
                </p:spPr>
              </p:pic>
              <p:pic>
                <p:nvPicPr>
                  <p:cNvPr id="51" name="Picture 50" descr="A close up of a red apple&#10;&#10;Description automatically generated">
                    <a:extLst>
                      <a:ext uri="{FF2B5EF4-FFF2-40B4-BE49-F238E27FC236}">
                        <a16:creationId xmlns:a16="http://schemas.microsoft.com/office/drawing/2014/main" id="{8FA6504E-DF31-4B88-8148-6AC694E7A8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44469" y="2804629"/>
                    <a:ext cx="499112" cy="544280"/>
                  </a:xfrm>
                  <a:prstGeom prst="rect">
                    <a:avLst/>
                  </a:prstGeom>
                </p:spPr>
              </p:pic>
              <p:pic>
                <p:nvPicPr>
                  <p:cNvPr id="52" name="Picture 51" descr="A close up of a red apple&#10;&#10;Description automatically generated">
                    <a:extLst>
                      <a:ext uri="{FF2B5EF4-FFF2-40B4-BE49-F238E27FC236}">
                        <a16:creationId xmlns:a16="http://schemas.microsoft.com/office/drawing/2014/main" id="{DB658CCE-A328-4F5C-82FE-FADAD32DF31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093853" y="2272537"/>
                    <a:ext cx="499112" cy="54428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40" name="Picture 39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9CCC2E7D-67FB-497E-BA97-E974FBEB59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734235" y="2798525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1" name="Picture 40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14BAEA79-8A3B-4D40-AA1F-8C55126A55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65729" y="2268643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42E08EA5-4287-4EA3-B561-E7F9E8B770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768925" y="1734351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3" name="Picture 42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FAD832F5-2E91-406F-9D95-A0E83CC780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305536" y="1221135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4" name="Picture 43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36ABD1F8-894A-4ADB-BED8-F14D79F4DD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7303760" y="2278631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5" name="Picture 44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A3856399-FA95-44CD-9A94-C4A530B25D3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804648" y="2810723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6" name="Picture 45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0E380758-4D7E-401A-8C75-F2C15A6B1A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284851" y="3332817"/>
                  <a:ext cx="499112" cy="534292"/>
                </a:xfrm>
                <a:prstGeom prst="rect">
                  <a:avLst/>
                </a:prstGeom>
              </p:spPr>
            </p:pic>
            <p:pic>
              <p:nvPicPr>
                <p:cNvPr id="47" name="Picture 46" descr="A red apple sitting on a table&#10;&#10;Description automatically generated">
                  <a:extLst>
                    <a:ext uri="{FF2B5EF4-FFF2-40B4-BE49-F238E27FC236}">
                      <a16:creationId xmlns:a16="http://schemas.microsoft.com/office/drawing/2014/main" id="{DB1249DD-C5A0-462A-94E4-77613B7BC7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831383" y="1734351"/>
                  <a:ext cx="499112" cy="534292"/>
                </a:xfrm>
                <a:prstGeom prst="rect">
                  <a:avLst/>
                </a:prstGeom>
              </p:spPr>
            </p:pic>
          </p:grpSp>
          <p:pic>
            <p:nvPicPr>
              <p:cNvPr id="27" name="Picture 2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A15C6F4-373C-4979-838D-3A49BFD13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3592" y="173284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28" name="Picture 2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AC0DCE7-D354-4600-AF01-E4CA42125D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03476" y="1208539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29" name="Picture 2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7AFA350-1BB4-4FDB-8BCE-0309532A4A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42799" y="2257736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0" name="Picture 2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53C9D17-E772-4D57-BECA-B5A64A2DF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2860" y="173284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1" name="Picture 3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947BD71-1605-455B-98E9-30D0739E06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26873" y="279625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2" name="Picture 3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948ABA1-249A-4251-B898-5A11382CB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8591" y="3845645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3" name="Picture 3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D647B37-FCD9-47D1-A642-ACD297E890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56655" y="3305302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4" name="Picture 3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23489A1-7A4A-4725-8DDF-63CE5A536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3216" y="279625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5" name="Picture 3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5D44D37-1F07-4A95-A12F-0550F49793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47553" y="2251973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6" name="Picture 3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2184F31-6BED-435F-A421-0613CF5CFB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33248" y="3301365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7" name="Picture 3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8FA5C91-5182-452E-8CF1-1360560F44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78518" y="3845645"/>
                <a:ext cx="499112" cy="544280"/>
              </a:xfrm>
              <a:prstGeom prst="rect">
                <a:avLst/>
              </a:prstGeom>
            </p:spPr>
          </p:pic>
          <p:pic>
            <p:nvPicPr>
              <p:cNvPr id="38" name="Picture 3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A89B463-D258-44FF-A860-2250DFF00F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99609" y="4367256"/>
                <a:ext cx="499112" cy="544280"/>
              </a:xfrm>
              <a:prstGeom prst="rect">
                <a:avLst/>
              </a:prstGeom>
            </p:spPr>
          </p:pic>
        </p:grp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1A11BEA6-0084-4881-9CA5-B89D6C91FF0F}"/>
              </a:ext>
            </a:extLst>
          </p:cNvPr>
          <p:cNvSpPr txBox="1"/>
          <p:nvPr/>
        </p:nvSpPr>
        <p:spPr>
          <a:xfrm>
            <a:off x="167599" y="4877850"/>
            <a:ext cx="11465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NZ" sz="2800" dirty="0"/>
              <a:t>If a Greek cross array of apples is 25 apples along each side, how many apples are in the whole array?</a:t>
            </a:r>
          </a:p>
          <a:p>
            <a:pPr marL="342900" indent="-342900">
              <a:buFontTx/>
              <a:buAutoNum type="arabicPeriod"/>
            </a:pPr>
            <a:r>
              <a:rPr lang="en-NZ" sz="2800" dirty="0"/>
              <a:t>If a Greek cross array contains 761 apples, how many apples are along each side?</a:t>
            </a:r>
          </a:p>
        </p:txBody>
      </p:sp>
    </p:spTree>
    <p:extLst>
      <p:ext uri="{BB962C8B-B14F-4D97-AF65-F5344CB8AC3E}">
        <p14:creationId xmlns:p14="http://schemas.microsoft.com/office/powerpoint/2010/main" val="3747600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F724554-8A8C-4AFE-9C68-47989A06FC6C}"/>
              </a:ext>
            </a:extLst>
          </p:cNvPr>
          <p:cNvGrpSpPr/>
          <p:nvPr/>
        </p:nvGrpSpPr>
        <p:grpSpPr>
          <a:xfrm>
            <a:off x="3030076" y="86626"/>
            <a:ext cx="5571547" cy="5649255"/>
            <a:chOff x="3086347" y="216015"/>
            <a:chExt cx="5571547" cy="5178226"/>
          </a:xfrm>
        </p:grpSpPr>
        <p:pic>
          <p:nvPicPr>
            <p:cNvPr id="3" name="Picture 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A8AF57C-0163-4A57-AD68-044A62C55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9980" y="216015"/>
              <a:ext cx="708301" cy="759904"/>
            </a:xfrm>
            <a:prstGeom prst="rect">
              <a:avLst/>
            </a:prstGeom>
          </p:spPr>
        </p:pic>
        <p:pic>
          <p:nvPicPr>
            <p:cNvPr id="4" name="Picture 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464174C-A9B8-4AA7-9E2E-BF72ECA37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0752" y="821225"/>
              <a:ext cx="708301" cy="759904"/>
            </a:xfrm>
            <a:prstGeom prst="rect">
              <a:avLst/>
            </a:prstGeom>
          </p:spPr>
        </p:pic>
        <p:pic>
          <p:nvPicPr>
            <p:cNvPr id="5" name="Picture 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3E14628-39C1-458F-A17C-661F0746F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7373" y="841828"/>
              <a:ext cx="708301" cy="759904"/>
            </a:xfrm>
            <a:prstGeom prst="rect">
              <a:avLst/>
            </a:prstGeom>
          </p:spPr>
        </p:pic>
        <p:pic>
          <p:nvPicPr>
            <p:cNvPr id="6" name="Picture 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C44D8C9-1441-4D0D-A8E0-B2CDC5E10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6482" y="1447038"/>
              <a:ext cx="708301" cy="759904"/>
            </a:xfrm>
            <a:prstGeom prst="rect">
              <a:avLst/>
            </a:prstGeom>
          </p:spPr>
        </p:pic>
        <p:pic>
          <p:nvPicPr>
            <p:cNvPr id="7" name="Picture 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EF86DC0-9284-4BDC-B1FD-F23773F614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3103" y="1467641"/>
              <a:ext cx="708301" cy="759904"/>
            </a:xfrm>
            <a:prstGeom prst="rect">
              <a:avLst/>
            </a:prstGeom>
          </p:spPr>
        </p:pic>
        <p:pic>
          <p:nvPicPr>
            <p:cNvPr id="8" name="Picture 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D27F669-A296-4021-BF22-94243E9F2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1269" y="1467641"/>
              <a:ext cx="708301" cy="759904"/>
            </a:xfrm>
            <a:prstGeom prst="rect">
              <a:avLst/>
            </a:prstGeom>
          </p:spPr>
        </p:pic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50D4766-54B6-4274-8C81-ECDA83D95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9982" y="2092646"/>
              <a:ext cx="708301" cy="759904"/>
            </a:xfrm>
            <a:prstGeom prst="rect">
              <a:avLst/>
            </a:prstGeom>
          </p:spPr>
        </p:pic>
        <p:pic>
          <p:nvPicPr>
            <p:cNvPr id="10" name="Picture 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70497CF-F353-4EFC-A8F5-C35F1F738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5699" y="2113249"/>
              <a:ext cx="708301" cy="759904"/>
            </a:xfrm>
            <a:prstGeom prst="rect">
              <a:avLst/>
            </a:prstGeom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09EFB14-DF19-4C76-B144-6948C79DF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6603" y="2113249"/>
              <a:ext cx="708301" cy="759904"/>
            </a:xfrm>
            <a:prstGeom prst="rect">
              <a:avLst/>
            </a:prstGeom>
          </p:spPr>
        </p:pic>
        <p:pic>
          <p:nvPicPr>
            <p:cNvPr id="12" name="Picture 1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379BD7F-613A-45CE-97A2-28DAFF082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4769" y="2113249"/>
              <a:ext cx="708301" cy="759904"/>
            </a:xfrm>
            <a:prstGeom prst="rect">
              <a:avLst/>
            </a:prstGeom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23FDE33-BFE7-4864-9D7E-4ECB78513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6347" y="2715691"/>
              <a:ext cx="708301" cy="759904"/>
            </a:xfrm>
            <a:prstGeom prst="rect">
              <a:avLst/>
            </a:prstGeom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E465913-E1CE-4FE6-A08D-0F5E94AD7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2064" y="2736294"/>
              <a:ext cx="708301" cy="759904"/>
            </a:xfrm>
            <a:prstGeom prst="rect">
              <a:avLst/>
            </a:prstGeom>
          </p:spPr>
        </p:pic>
        <p:pic>
          <p:nvPicPr>
            <p:cNvPr id="15" name="Picture 1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5C71DC-B51C-4B26-94CC-2A2FCB036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7467" y="2736294"/>
              <a:ext cx="708301" cy="759904"/>
            </a:xfrm>
            <a:prstGeom prst="rect">
              <a:avLst/>
            </a:prstGeom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5FD7CAE-1E59-4C27-B1B2-6FFFA2EF8E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2968" y="2736294"/>
              <a:ext cx="708301" cy="759904"/>
            </a:xfrm>
            <a:prstGeom prst="rect">
              <a:avLst/>
            </a:prstGeom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D890E8D-EA3F-4ECE-BD48-E4C79AA1F9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1134" y="2736294"/>
              <a:ext cx="708301" cy="759904"/>
            </a:xfrm>
            <a:prstGeom prst="rect">
              <a:avLst/>
            </a:prstGeom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28FEE43-2BF3-4264-9DF0-B746ABB1D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9982" y="3362108"/>
              <a:ext cx="708301" cy="759904"/>
            </a:xfrm>
            <a:prstGeom prst="rect">
              <a:avLst/>
            </a:prstGeom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8C2479B-6A1A-45AB-989D-79B0B09216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5699" y="3382711"/>
              <a:ext cx="708301" cy="759904"/>
            </a:xfrm>
            <a:prstGeom prst="rect">
              <a:avLst/>
            </a:prstGeom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14B652A-5B94-4684-97E4-C11455429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102" y="3382711"/>
              <a:ext cx="708301" cy="759904"/>
            </a:xfrm>
            <a:prstGeom prst="rect">
              <a:avLst/>
            </a:prstGeom>
          </p:spPr>
        </p:pic>
        <p:pic>
          <p:nvPicPr>
            <p:cNvPr id="21" name="Picture 2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67319DB-82E8-42DB-B949-10C049C7FB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4662" y="3362107"/>
              <a:ext cx="708301" cy="759904"/>
            </a:xfrm>
            <a:prstGeom prst="rect">
              <a:avLst/>
            </a:prstGeom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BA569C1-2FF8-4E4E-93C8-20ABC50429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6603" y="3382711"/>
              <a:ext cx="708301" cy="759904"/>
            </a:xfrm>
            <a:prstGeom prst="rect">
              <a:avLst/>
            </a:prstGeom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2D93568-7392-4CC2-BEA3-F310BE97A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4769" y="3382711"/>
              <a:ext cx="708301" cy="759904"/>
            </a:xfrm>
            <a:prstGeom prst="rect">
              <a:avLst/>
            </a:prstGeom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0745A940-7871-4A53-8BDC-3B5DE87D3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3617" y="3987921"/>
              <a:ext cx="708301" cy="759904"/>
            </a:xfrm>
            <a:prstGeom prst="rect">
              <a:avLst/>
            </a:prstGeom>
          </p:spPr>
        </p:pic>
        <p:pic>
          <p:nvPicPr>
            <p:cNvPr id="25" name="Picture 2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25FB2E3-9061-47E0-8273-EDFD6BD2E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9334" y="4008524"/>
              <a:ext cx="708301" cy="759904"/>
            </a:xfrm>
            <a:prstGeom prst="rect">
              <a:avLst/>
            </a:prstGeom>
          </p:spPr>
        </p:pic>
        <p:pic>
          <p:nvPicPr>
            <p:cNvPr id="26" name="Picture 2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EE60F08-DE83-4567-ACEC-ED895D0E5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4737" y="4008524"/>
              <a:ext cx="708301" cy="759904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C3E31F4-DC4D-4261-A64E-CE7F08794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297" y="3987920"/>
              <a:ext cx="708301" cy="75990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70E8A51-3A42-4942-9894-867FD68DF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4022" y="4008524"/>
              <a:ext cx="708301" cy="759904"/>
            </a:xfrm>
            <a:prstGeom prst="rect">
              <a:avLst/>
            </a:prstGeom>
          </p:spPr>
        </p:pic>
        <p:pic>
          <p:nvPicPr>
            <p:cNvPr id="29" name="Picture 2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D0C9513-9292-4D5F-B072-7B4AAD455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0238" y="4008524"/>
              <a:ext cx="708301" cy="759904"/>
            </a:xfrm>
            <a:prstGeom prst="rect">
              <a:avLst/>
            </a:prstGeom>
          </p:spPr>
        </p:pic>
        <p:pic>
          <p:nvPicPr>
            <p:cNvPr id="30" name="Picture 2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BE43B9F-E2F9-4D7E-BE15-4A573F7EC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404" y="4008524"/>
              <a:ext cx="708301" cy="759904"/>
            </a:xfrm>
            <a:prstGeom prst="rect">
              <a:avLst/>
            </a:prstGeom>
          </p:spPr>
        </p:pic>
        <p:pic>
          <p:nvPicPr>
            <p:cNvPr id="31" name="Picture 3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A68B499-97A2-4050-9467-C45133523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0887" y="4613734"/>
              <a:ext cx="708301" cy="759904"/>
            </a:xfrm>
            <a:prstGeom prst="rect">
              <a:avLst/>
            </a:prstGeom>
          </p:spPr>
        </p:pic>
        <p:pic>
          <p:nvPicPr>
            <p:cNvPr id="32" name="Picture 3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CD809BD-8BBA-4E15-81B9-2087601F78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6604" y="4634337"/>
              <a:ext cx="708301" cy="759904"/>
            </a:xfrm>
            <a:prstGeom prst="rect">
              <a:avLst/>
            </a:prstGeom>
          </p:spPr>
        </p:pic>
        <p:pic>
          <p:nvPicPr>
            <p:cNvPr id="33" name="Picture 3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CED9659-8FFD-4530-9E8B-244E31C434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2007" y="4634337"/>
              <a:ext cx="708301" cy="759904"/>
            </a:xfrm>
            <a:prstGeom prst="rect">
              <a:avLst/>
            </a:prstGeom>
          </p:spPr>
        </p:pic>
        <p:pic>
          <p:nvPicPr>
            <p:cNvPr id="34" name="Picture 3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B95889C-1E57-4DAE-8522-4644ADDA3F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5567" y="4613733"/>
              <a:ext cx="708301" cy="759904"/>
            </a:xfrm>
            <a:prstGeom prst="rect">
              <a:avLst/>
            </a:prstGeom>
          </p:spPr>
        </p:pic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0254914-C44A-4FB3-98AC-D242F2C968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292" y="4634337"/>
              <a:ext cx="708301" cy="759904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F8600C1-75C1-4005-8DD2-B90F5503BA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9593" y="4634337"/>
              <a:ext cx="708301" cy="759904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D36C0F7-C205-4EDA-A665-2483A9FE2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7508" y="4634337"/>
              <a:ext cx="708301" cy="759904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1BC422E-E325-4B51-824A-63F7811AA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5674" y="4634337"/>
              <a:ext cx="708301" cy="759904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BEDE1E59-AEB7-48C0-871D-67D421B65D72}"/>
              </a:ext>
            </a:extLst>
          </p:cNvPr>
          <p:cNvSpPr txBox="1"/>
          <p:nvPr/>
        </p:nvSpPr>
        <p:spPr>
          <a:xfrm>
            <a:off x="363415" y="5817267"/>
            <a:ext cx="11465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NZ" sz="2800" dirty="0"/>
              <a:t>What is the smallest number of apples that need to be moved to turn this triangular pattern into a square pattern?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62C0F-8E3C-4892-AECD-7DB9D9EA4950}"/>
              </a:ext>
            </a:extLst>
          </p:cNvPr>
          <p:cNvSpPr/>
          <p:nvPr/>
        </p:nvSpPr>
        <p:spPr>
          <a:xfrm>
            <a:off x="3084616" y="215540"/>
            <a:ext cx="4126616" cy="412661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747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07407E-6 L 0.11445 0.1981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6" y="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45 0.19814 L -0.003 0.1995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7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AF6DA0C6-FF42-4681-9819-7512F10D54F6}"/>
              </a:ext>
            </a:extLst>
          </p:cNvPr>
          <p:cNvGrpSpPr/>
          <p:nvPr/>
        </p:nvGrpSpPr>
        <p:grpSpPr>
          <a:xfrm>
            <a:off x="3086347" y="216015"/>
            <a:ext cx="6241448" cy="5178226"/>
            <a:chOff x="1996915" y="612027"/>
            <a:chExt cx="6241448" cy="5178226"/>
          </a:xfrm>
        </p:grpSpPr>
        <p:pic>
          <p:nvPicPr>
            <p:cNvPr id="41" name="Picture 4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3DB6CCA-BF23-4298-92A1-4828EA3C4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0548" y="612027"/>
              <a:ext cx="708301" cy="759904"/>
            </a:xfrm>
            <a:prstGeom prst="rect">
              <a:avLst/>
            </a:prstGeom>
          </p:spPr>
        </p:pic>
        <p:pic>
          <p:nvPicPr>
            <p:cNvPr id="71" name="Picture 70" descr="A green apple&#10;&#10;Description automatically generated">
              <a:extLst>
                <a:ext uri="{FF2B5EF4-FFF2-40B4-BE49-F238E27FC236}">
                  <a16:creationId xmlns:a16="http://schemas.microsoft.com/office/drawing/2014/main" id="{0B0DB8AB-5225-44B4-9311-762934274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626" y="644058"/>
              <a:ext cx="661864" cy="731869"/>
            </a:xfrm>
            <a:prstGeom prst="rect">
              <a:avLst/>
            </a:prstGeom>
          </p:spPr>
        </p:pic>
        <p:pic>
          <p:nvPicPr>
            <p:cNvPr id="72" name="Picture 71" descr="A green apple&#10;&#10;Description automatically generated">
              <a:extLst>
                <a:ext uri="{FF2B5EF4-FFF2-40B4-BE49-F238E27FC236}">
                  <a16:creationId xmlns:a16="http://schemas.microsoft.com/office/drawing/2014/main" id="{71FA1D01-4CB7-4650-B208-F3A8C403F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3379" y="638045"/>
              <a:ext cx="661864" cy="731869"/>
            </a:xfrm>
            <a:prstGeom prst="rect">
              <a:avLst/>
            </a:prstGeom>
          </p:spPr>
        </p:pic>
        <p:pic>
          <p:nvPicPr>
            <p:cNvPr id="73" name="Picture 72" descr="A green apple&#10;&#10;Description automatically generated">
              <a:extLst>
                <a:ext uri="{FF2B5EF4-FFF2-40B4-BE49-F238E27FC236}">
                  <a16:creationId xmlns:a16="http://schemas.microsoft.com/office/drawing/2014/main" id="{DCA34237-20B4-4F88-870B-CF78DAFB0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7658" y="638045"/>
              <a:ext cx="661864" cy="731869"/>
            </a:xfrm>
            <a:prstGeom prst="rect">
              <a:avLst/>
            </a:prstGeom>
          </p:spPr>
        </p:pic>
        <p:pic>
          <p:nvPicPr>
            <p:cNvPr id="74" name="Picture 73" descr="A green apple&#10;&#10;Description automatically generated">
              <a:extLst>
                <a:ext uri="{FF2B5EF4-FFF2-40B4-BE49-F238E27FC236}">
                  <a16:creationId xmlns:a16="http://schemas.microsoft.com/office/drawing/2014/main" id="{0D5C6569-9B72-42BE-BDEE-3C8083B2C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2842" y="638045"/>
              <a:ext cx="661864" cy="731869"/>
            </a:xfrm>
            <a:prstGeom prst="rect">
              <a:avLst/>
            </a:prstGeom>
          </p:spPr>
        </p:pic>
        <p:pic>
          <p:nvPicPr>
            <p:cNvPr id="75" name="Picture 74" descr="A green apple&#10;&#10;Description automatically generated">
              <a:extLst>
                <a:ext uri="{FF2B5EF4-FFF2-40B4-BE49-F238E27FC236}">
                  <a16:creationId xmlns:a16="http://schemas.microsoft.com/office/drawing/2014/main" id="{A2622916-AE9C-4CF6-A41A-180C75C53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490" y="640572"/>
              <a:ext cx="661864" cy="731869"/>
            </a:xfrm>
            <a:prstGeom prst="rect">
              <a:avLst/>
            </a:prstGeom>
          </p:spPr>
        </p:pic>
        <p:pic>
          <p:nvPicPr>
            <p:cNvPr id="76" name="Picture 75" descr="A green apple&#10;&#10;Description automatically generated">
              <a:extLst>
                <a:ext uri="{FF2B5EF4-FFF2-40B4-BE49-F238E27FC236}">
                  <a16:creationId xmlns:a16="http://schemas.microsoft.com/office/drawing/2014/main" id="{928F5AE4-FF5C-40E0-8BDC-B7B78D845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3810" y="638044"/>
              <a:ext cx="661864" cy="731869"/>
            </a:xfrm>
            <a:prstGeom prst="rect">
              <a:avLst/>
            </a:prstGeom>
          </p:spPr>
        </p:pic>
        <p:pic>
          <p:nvPicPr>
            <p:cNvPr id="77" name="Picture 76" descr="A green apple&#10;&#10;Description automatically generated">
              <a:extLst>
                <a:ext uri="{FF2B5EF4-FFF2-40B4-BE49-F238E27FC236}">
                  <a16:creationId xmlns:a16="http://schemas.microsoft.com/office/drawing/2014/main" id="{440CD94C-9081-4D2B-AB8E-DD882C838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0790" y="644593"/>
              <a:ext cx="661864" cy="731869"/>
            </a:xfrm>
            <a:prstGeom prst="rect">
              <a:avLst/>
            </a:prstGeom>
          </p:spPr>
        </p:pic>
        <p:pic>
          <p:nvPicPr>
            <p:cNvPr id="78" name="Picture 77" descr="A green apple&#10;&#10;Description automatically generated">
              <a:extLst>
                <a:ext uri="{FF2B5EF4-FFF2-40B4-BE49-F238E27FC236}">
                  <a16:creationId xmlns:a16="http://schemas.microsoft.com/office/drawing/2014/main" id="{13582703-9DC4-4AC3-AE84-C2D818FBB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6120" y="640572"/>
              <a:ext cx="661864" cy="731869"/>
            </a:xfrm>
            <a:prstGeom prst="rect">
              <a:avLst/>
            </a:prstGeom>
          </p:spPr>
        </p:pic>
        <p:pic>
          <p:nvPicPr>
            <p:cNvPr id="39" name="Picture 3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68D196-18AA-445E-8DA7-8EAA85FE2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20" y="1217237"/>
              <a:ext cx="708301" cy="759904"/>
            </a:xfrm>
            <a:prstGeom prst="rect">
              <a:avLst/>
            </a:prstGeom>
          </p:spPr>
        </p:pic>
        <p:pic>
          <p:nvPicPr>
            <p:cNvPr id="40" name="Picture 3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4527855-B7A2-440D-8AC9-E5126C38B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7941" y="1237840"/>
              <a:ext cx="708301" cy="759904"/>
            </a:xfrm>
            <a:prstGeom prst="rect">
              <a:avLst/>
            </a:prstGeom>
          </p:spPr>
        </p:pic>
        <p:pic>
          <p:nvPicPr>
            <p:cNvPr id="64" name="Picture 63" descr="A green apple&#10;&#10;Description automatically generated">
              <a:extLst>
                <a:ext uri="{FF2B5EF4-FFF2-40B4-BE49-F238E27FC236}">
                  <a16:creationId xmlns:a16="http://schemas.microsoft.com/office/drawing/2014/main" id="{34EADC35-D907-45F1-B7A9-69BE49614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5746" y="1268108"/>
              <a:ext cx="661864" cy="731869"/>
            </a:xfrm>
            <a:prstGeom prst="rect">
              <a:avLst/>
            </a:prstGeom>
          </p:spPr>
        </p:pic>
        <p:pic>
          <p:nvPicPr>
            <p:cNvPr id="65" name="Picture 64" descr="A green apple&#10;&#10;Description automatically generated">
              <a:extLst>
                <a:ext uri="{FF2B5EF4-FFF2-40B4-BE49-F238E27FC236}">
                  <a16:creationId xmlns:a16="http://schemas.microsoft.com/office/drawing/2014/main" id="{70415800-11AF-4F9B-8C4E-471BC7B2D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6499" y="1262095"/>
              <a:ext cx="661864" cy="731869"/>
            </a:xfrm>
            <a:prstGeom prst="rect">
              <a:avLst/>
            </a:prstGeom>
          </p:spPr>
        </p:pic>
        <p:pic>
          <p:nvPicPr>
            <p:cNvPr id="66" name="Picture 65" descr="A green apple&#10;&#10;Description automatically generated">
              <a:extLst>
                <a:ext uri="{FF2B5EF4-FFF2-40B4-BE49-F238E27FC236}">
                  <a16:creationId xmlns:a16="http://schemas.microsoft.com/office/drawing/2014/main" id="{158F4EAB-7DBC-4C0F-9C94-0102DB6377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0778" y="1262095"/>
              <a:ext cx="661864" cy="731869"/>
            </a:xfrm>
            <a:prstGeom prst="rect">
              <a:avLst/>
            </a:prstGeom>
          </p:spPr>
        </p:pic>
        <p:pic>
          <p:nvPicPr>
            <p:cNvPr id="67" name="Picture 66" descr="A green apple&#10;&#10;Description automatically generated">
              <a:extLst>
                <a:ext uri="{FF2B5EF4-FFF2-40B4-BE49-F238E27FC236}">
                  <a16:creationId xmlns:a16="http://schemas.microsoft.com/office/drawing/2014/main" id="{8D078633-BB76-4189-9D9B-3485249E9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5962" y="1262095"/>
              <a:ext cx="661864" cy="731869"/>
            </a:xfrm>
            <a:prstGeom prst="rect">
              <a:avLst/>
            </a:prstGeom>
          </p:spPr>
        </p:pic>
        <p:pic>
          <p:nvPicPr>
            <p:cNvPr id="68" name="Picture 67" descr="A green apple&#10;&#10;Description automatically generated">
              <a:extLst>
                <a:ext uri="{FF2B5EF4-FFF2-40B4-BE49-F238E27FC236}">
                  <a16:creationId xmlns:a16="http://schemas.microsoft.com/office/drawing/2014/main" id="{309FF45D-800D-4FE7-91AE-1B50CF9D6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2610" y="1264622"/>
              <a:ext cx="661864" cy="731869"/>
            </a:xfrm>
            <a:prstGeom prst="rect">
              <a:avLst/>
            </a:prstGeom>
          </p:spPr>
        </p:pic>
        <p:pic>
          <p:nvPicPr>
            <p:cNvPr id="69" name="Picture 68" descr="A green apple&#10;&#10;Description automatically generated">
              <a:extLst>
                <a:ext uri="{FF2B5EF4-FFF2-40B4-BE49-F238E27FC236}">
                  <a16:creationId xmlns:a16="http://schemas.microsoft.com/office/drawing/2014/main" id="{468E3E8A-91C6-43EB-A65D-F98B7F5CC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7474" y="1262094"/>
              <a:ext cx="661864" cy="731869"/>
            </a:xfrm>
            <a:prstGeom prst="rect">
              <a:avLst/>
            </a:prstGeom>
          </p:spPr>
        </p:pic>
        <p:pic>
          <p:nvPicPr>
            <p:cNvPr id="70" name="Picture 69" descr="A green apple&#10;&#10;Description automatically generated">
              <a:extLst>
                <a:ext uri="{FF2B5EF4-FFF2-40B4-BE49-F238E27FC236}">
                  <a16:creationId xmlns:a16="http://schemas.microsoft.com/office/drawing/2014/main" id="{85F219C1-6F74-4531-B9FA-3EAB1CC79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3910" y="1268643"/>
              <a:ext cx="661864" cy="731869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F72ABD0-D052-42A9-A443-60FCC7943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7050" y="1843050"/>
              <a:ext cx="708301" cy="759904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26862F1-C32E-4365-84EE-65F3AF7AB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3671" y="1863653"/>
              <a:ext cx="708301" cy="759904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B5CAC87-9E50-4BA8-A1E2-91A2F094A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837" y="1863653"/>
              <a:ext cx="708301" cy="759904"/>
            </a:xfrm>
            <a:prstGeom prst="rect">
              <a:avLst/>
            </a:prstGeom>
          </p:spPr>
        </p:pic>
        <p:pic>
          <p:nvPicPr>
            <p:cNvPr id="58" name="Picture 57" descr="A green apple&#10;&#10;Description automatically generated">
              <a:extLst>
                <a:ext uri="{FF2B5EF4-FFF2-40B4-BE49-F238E27FC236}">
                  <a16:creationId xmlns:a16="http://schemas.microsoft.com/office/drawing/2014/main" id="{30C74048-5E7E-495A-8EDE-BD0042322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0439" y="1914728"/>
              <a:ext cx="661864" cy="731869"/>
            </a:xfrm>
            <a:prstGeom prst="rect">
              <a:avLst/>
            </a:prstGeom>
          </p:spPr>
        </p:pic>
        <p:pic>
          <p:nvPicPr>
            <p:cNvPr id="59" name="Picture 58" descr="A green apple&#10;&#10;Description automatically generated">
              <a:extLst>
                <a:ext uri="{FF2B5EF4-FFF2-40B4-BE49-F238E27FC236}">
                  <a16:creationId xmlns:a16="http://schemas.microsoft.com/office/drawing/2014/main" id="{8BB65CD0-B88E-4A65-8FCB-3E87E9730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2" y="1908715"/>
              <a:ext cx="661864" cy="731869"/>
            </a:xfrm>
            <a:prstGeom prst="rect">
              <a:avLst/>
            </a:prstGeom>
          </p:spPr>
        </p:pic>
        <p:pic>
          <p:nvPicPr>
            <p:cNvPr id="60" name="Picture 59" descr="A green apple&#10;&#10;Description automatically generated">
              <a:extLst>
                <a:ext uri="{FF2B5EF4-FFF2-40B4-BE49-F238E27FC236}">
                  <a16:creationId xmlns:a16="http://schemas.microsoft.com/office/drawing/2014/main" id="{AE7024EF-12DC-4F5E-9820-67B87E25C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5471" y="1908715"/>
              <a:ext cx="661864" cy="731869"/>
            </a:xfrm>
            <a:prstGeom prst="rect">
              <a:avLst/>
            </a:prstGeom>
          </p:spPr>
        </p:pic>
        <p:pic>
          <p:nvPicPr>
            <p:cNvPr id="61" name="Picture 60" descr="A green apple&#10;&#10;Description automatically generated">
              <a:extLst>
                <a:ext uri="{FF2B5EF4-FFF2-40B4-BE49-F238E27FC236}">
                  <a16:creationId xmlns:a16="http://schemas.microsoft.com/office/drawing/2014/main" id="{28616B74-8B9E-421E-91F1-78D107DB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655" y="1908715"/>
              <a:ext cx="661864" cy="731869"/>
            </a:xfrm>
            <a:prstGeom prst="rect">
              <a:avLst/>
            </a:prstGeom>
          </p:spPr>
        </p:pic>
        <p:pic>
          <p:nvPicPr>
            <p:cNvPr id="62" name="Picture 61" descr="A green apple&#10;&#10;Description automatically generated">
              <a:extLst>
                <a:ext uri="{FF2B5EF4-FFF2-40B4-BE49-F238E27FC236}">
                  <a16:creationId xmlns:a16="http://schemas.microsoft.com/office/drawing/2014/main" id="{C41708CE-DFB2-4BAC-BEFE-EB99D5637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7303" y="1911242"/>
              <a:ext cx="661864" cy="731869"/>
            </a:xfrm>
            <a:prstGeom prst="rect">
              <a:avLst/>
            </a:prstGeom>
          </p:spPr>
        </p:pic>
        <p:pic>
          <p:nvPicPr>
            <p:cNvPr id="63" name="Picture 62" descr="A green apple&#10;&#10;Description automatically generated">
              <a:extLst>
                <a:ext uri="{FF2B5EF4-FFF2-40B4-BE49-F238E27FC236}">
                  <a16:creationId xmlns:a16="http://schemas.microsoft.com/office/drawing/2014/main" id="{59AB2D32-5569-443E-983E-FE6223E92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1623" y="1908714"/>
              <a:ext cx="661864" cy="731869"/>
            </a:xfrm>
            <a:prstGeom prst="rect">
              <a:avLst/>
            </a:prstGeom>
          </p:spPr>
        </p:pic>
        <p:pic>
          <p:nvPicPr>
            <p:cNvPr id="32" name="Picture 3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C17CA5-43B7-410F-9345-267278731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2488658"/>
              <a:ext cx="708301" cy="759904"/>
            </a:xfrm>
            <a:prstGeom prst="rect">
              <a:avLst/>
            </a:prstGeom>
          </p:spPr>
        </p:pic>
        <p:pic>
          <p:nvPicPr>
            <p:cNvPr id="33" name="Picture 3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58F359C-C398-4A7B-9CF4-FA7B8600B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2509261"/>
              <a:ext cx="708301" cy="759904"/>
            </a:xfrm>
            <a:prstGeom prst="rect">
              <a:avLst/>
            </a:prstGeom>
          </p:spPr>
        </p:pic>
        <p:pic>
          <p:nvPicPr>
            <p:cNvPr id="34" name="Picture 3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A01E0F6-B4C0-4428-BB75-982079078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2509261"/>
              <a:ext cx="708301" cy="759904"/>
            </a:xfrm>
            <a:prstGeom prst="rect">
              <a:avLst/>
            </a:prstGeom>
          </p:spPr>
        </p:pic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D579664-7A8F-465C-AEA5-19970DCE4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2509261"/>
              <a:ext cx="708301" cy="759904"/>
            </a:xfrm>
            <a:prstGeom prst="rect">
              <a:avLst/>
            </a:prstGeom>
          </p:spPr>
        </p:pic>
        <p:pic>
          <p:nvPicPr>
            <p:cNvPr id="53" name="Picture 52" descr="A green apple&#10;&#10;Description automatically generated">
              <a:extLst>
                <a:ext uri="{FF2B5EF4-FFF2-40B4-BE49-F238E27FC236}">
                  <a16:creationId xmlns:a16="http://schemas.microsoft.com/office/drawing/2014/main" id="{C2D310BC-F64E-4EE4-AC2F-945C2E9E7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4975" y="2540541"/>
              <a:ext cx="661864" cy="731869"/>
            </a:xfrm>
            <a:prstGeom prst="rect">
              <a:avLst/>
            </a:prstGeom>
          </p:spPr>
        </p:pic>
        <p:pic>
          <p:nvPicPr>
            <p:cNvPr id="54" name="Picture 53" descr="A green apple&#10;&#10;Description automatically generated">
              <a:extLst>
                <a:ext uri="{FF2B5EF4-FFF2-40B4-BE49-F238E27FC236}">
                  <a16:creationId xmlns:a16="http://schemas.microsoft.com/office/drawing/2014/main" id="{8A19EC00-1657-4461-A1AD-0F8489438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65728" y="2534528"/>
              <a:ext cx="661864" cy="731869"/>
            </a:xfrm>
            <a:prstGeom prst="rect">
              <a:avLst/>
            </a:prstGeom>
          </p:spPr>
        </p:pic>
        <p:pic>
          <p:nvPicPr>
            <p:cNvPr id="55" name="Picture 54" descr="A green apple&#10;&#10;Description automatically generated">
              <a:extLst>
                <a:ext uri="{FF2B5EF4-FFF2-40B4-BE49-F238E27FC236}">
                  <a16:creationId xmlns:a16="http://schemas.microsoft.com/office/drawing/2014/main" id="{50120AFB-244C-4551-B7F4-7BEF53598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0007" y="2534528"/>
              <a:ext cx="661864" cy="731869"/>
            </a:xfrm>
            <a:prstGeom prst="rect">
              <a:avLst/>
            </a:prstGeom>
          </p:spPr>
        </p:pic>
        <p:pic>
          <p:nvPicPr>
            <p:cNvPr id="56" name="Picture 55" descr="A green apple&#10;&#10;Description automatically generated">
              <a:extLst>
                <a:ext uri="{FF2B5EF4-FFF2-40B4-BE49-F238E27FC236}">
                  <a16:creationId xmlns:a16="http://schemas.microsoft.com/office/drawing/2014/main" id="{5AA60011-AD29-410C-B5E5-4A17EF362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5191" y="2534528"/>
              <a:ext cx="661864" cy="731869"/>
            </a:xfrm>
            <a:prstGeom prst="rect">
              <a:avLst/>
            </a:prstGeom>
          </p:spPr>
        </p:pic>
        <p:pic>
          <p:nvPicPr>
            <p:cNvPr id="57" name="Picture 56" descr="A green apple&#10;&#10;Description automatically generated">
              <a:extLst>
                <a:ext uri="{FF2B5EF4-FFF2-40B4-BE49-F238E27FC236}">
                  <a16:creationId xmlns:a16="http://schemas.microsoft.com/office/drawing/2014/main" id="{FF2960C1-C422-4751-8A88-E74772980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839" y="2537055"/>
              <a:ext cx="661864" cy="731869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1B3658A-48F6-4A05-87D9-77CAEF503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915" y="3111703"/>
              <a:ext cx="708301" cy="75990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005B7DF-428A-4915-AB0C-6DC6FFA3C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2632" y="3132306"/>
              <a:ext cx="708301" cy="759904"/>
            </a:xfrm>
            <a:prstGeom prst="rect">
              <a:avLst/>
            </a:prstGeom>
          </p:spPr>
        </p:pic>
        <p:pic>
          <p:nvPicPr>
            <p:cNvPr id="29" name="Picture 2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113E9B9-9BE3-4193-B138-C292312D2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8035" y="3132306"/>
              <a:ext cx="708301" cy="759904"/>
            </a:xfrm>
            <a:prstGeom prst="rect">
              <a:avLst/>
            </a:prstGeom>
          </p:spPr>
        </p:pic>
        <p:pic>
          <p:nvPicPr>
            <p:cNvPr id="30" name="Picture 2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D1CD79B-85E0-41FF-ACB6-3EA005DE3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536" y="3132306"/>
              <a:ext cx="708301" cy="759904"/>
            </a:xfrm>
            <a:prstGeom prst="rect">
              <a:avLst/>
            </a:prstGeom>
          </p:spPr>
        </p:pic>
        <p:pic>
          <p:nvPicPr>
            <p:cNvPr id="31" name="Picture 3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F1CB121-B26B-433D-8043-7CF7E5ADF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1702" y="3132306"/>
              <a:ext cx="708301" cy="759904"/>
            </a:xfrm>
            <a:prstGeom prst="rect">
              <a:avLst/>
            </a:prstGeom>
          </p:spPr>
        </p:pic>
        <p:pic>
          <p:nvPicPr>
            <p:cNvPr id="49" name="Picture 48" descr="A green apple&#10;&#10;Description automatically generated">
              <a:extLst>
                <a:ext uri="{FF2B5EF4-FFF2-40B4-BE49-F238E27FC236}">
                  <a16:creationId xmlns:a16="http://schemas.microsoft.com/office/drawing/2014/main" id="{EF1C6031-4D5C-48E9-8DDB-05BB5667D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9150" y="3177230"/>
              <a:ext cx="661864" cy="731869"/>
            </a:xfrm>
            <a:prstGeom prst="rect">
              <a:avLst/>
            </a:prstGeom>
          </p:spPr>
        </p:pic>
        <p:pic>
          <p:nvPicPr>
            <p:cNvPr id="50" name="Picture 49" descr="A green apple&#10;&#10;Description automatically generated">
              <a:extLst>
                <a:ext uri="{FF2B5EF4-FFF2-40B4-BE49-F238E27FC236}">
                  <a16:creationId xmlns:a16="http://schemas.microsoft.com/office/drawing/2014/main" id="{F93DF105-F4D3-4B6E-9942-D7A58253F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9903" y="3171217"/>
              <a:ext cx="661864" cy="731869"/>
            </a:xfrm>
            <a:prstGeom prst="rect">
              <a:avLst/>
            </a:prstGeom>
          </p:spPr>
        </p:pic>
        <p:pic>
          <p:nvPicPr>
            <p:cNvPr id="51" name="Picture 50" descr="A green apple&#10;&#10;Description automatically generated">
              <a:extLst>
                <a:ext uri="{FF2B5EF4-FFF2-40B4-BE49-F238E27FC236}">
                  <a16:creationId xmlns:a16="http://schemas.microsoft.com/office/drawing/2014/main" id="{4A19D48B-871D-413E-BFFB-3D028E6D4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4182" y="3171217"/>
              <a:ext cx="661864" cy="731869"/>
            </a:xfrm>
            <a:prstGeom prst="rect">
              <a:avLst/>
            </a:prstGeom>
          </p:spPr>
        </p:pic>
        <p:pic>
          <p:nvPicPr>
            <p:cNvPr id="52" name="Picture 51" descr="A green apple&#10;&#10;Description automatically generated">
              <a:extLst>
                <a:ext uri="{FF2B5EF4-FFF2-40B4-BE49-F238E27FC236}">
                  <a16:creationId xmlns:a16="http://schemas.microsoft.com/office/drawing/2014/main" id="{346A6D1E-CD16-4122-9C56-7C23500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9366" y="3171217"/>
              <a:ext cx="661864" cy="731869"/>
            </a:xfrm>
            <a:prstGeom prst="rect">
              <a:avLst/>
            </a:prstGeom>
          </p:spPr>
        </p:pic>
        <p:pic>
          <p:nvPicPr>
            <p:cNvPr id="21" name="Picture 2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6170BB5-1937-47CB-ABEA-F81FDCB3DC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3758120"/>
              <a:ext cx="708301" cy="759904"/>
            </a:xfrm>
            <a:prstGeom prst="rect">
              <a:avLst/>
            </a:prstGeom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562BC4-9406-4473-83F1-193E4B2F2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3778723"/>
              <a:ext cx="708301" cy="759904"/>
            </a:xfrm>
            <a:prstGeom prst="rect">
              <a:avLst/>
            </a:prstGeom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FBE4A4-D6BE-4785-AC7F-33B1E9A37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1670" y="3778723"/>
              <a:ext cx="708301" cy="759904"/>
            </a:xfrm>
            <a:prstGeom prst="rect">
              <a:avLst/>
            </a:prstGeom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0052D3E4-ABEE-453A-95C8-907028BBD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5230" y="3758119"/>
              <a:ext cx="708301" cy="759904"/>
            </a:xfrm>
            <a:prstGeom prst="rect">
              <a:avLst/>
            </a:prstGeom>
          </p:spPr>
        </p:pic>
        <p:pic>
          <p:nvPicPr>
            <p:cNvPr id="25" name="Picture 2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C8A4498-5064-4B3A-9FD5-5424C10F7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3778723"/>
              <a:ext cx="708301" cy="759904"/>
            </a:xfrm>
            <a:prstGeom prst="rect">
              <a:avLst/>
            </a:prstGeom>
          </p:spPr>
        </p:pic>
        <p:pic>
          <p:nvPicPr>
            <p:cNvPr id="26" name="Picture 2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FC6A6F8-F82B-42A1-A9C9-A7A0C5792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3778723"/>
              <a:ext cx="708301" cy="759904"/>
            </a:xfrm>
            <a:prstGeom prst="rect">
              <a:avLst/>
            </a:prstGeom>
          </p:spPr>
        </p:pic>
        <p:pic>
          <p:nvPicPr>
            <p:cNvPr id="46" name="Picture 45" descr="A green apple&#10;&#10;Description automatically generated">
              <a:extLst>
                <a:ext uri="{FF2B5EF4-FFF2-40B4-BE49-F238E27FC236}">
                  <a16:creationId xmlns:a16="http://schemas.microsoft.com/office/drawing/2014/main" id="{9735F7C5-CE1F-4347-B6DA-AB65EFCC0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4512" y="3797030"/>
              <a:ext cx="661864" cy="731869"/>
            </a:xfrm>
            <a:prstGeom prst="rect">
              <a:avLst/>
            </a:prstGeom>
          </p:spPr>
        </p:pic>
        <p:pic>
          <p:nvPicPr>
            <p:cNvPr id="47" name="Picture 46" descr="A green apple&#10;&#10;Description automatically generated">
              <a:extLst>
                <a:ext uri="{FF2B5EF4-FFF2-40B4-BE49-F238E27FC236}">
                  <a16:creationId xmlns:a16="http://schemas.microsoft.com/office/drawing/2014/main" id="{34AD11C9-ABAE-40F3-A188-02E6B1603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791" y="3797030"/>
              <a:ext cx="661864" cy="731869"/>
            </a:xfrm>
            <a:prstGeom prst="rect">
              <a:avLst/>
            </a:prstGeom>
          </p:spPr>
        </p:pic>
        <p:pic>
          <p:nvPicPr>
            <p:cNvPr id="48" name="Picture 47" descr="A green apple&#10;&#10;Description automatically generated">
              <a:extLst>
                <a:ext uri="{FF2B5EF4-FFF2-40B4-BE49-F238E27FC236}">
                  <a16:creationId xmlns:a16="http://schemas.microsoft.com/office/drawing/2014/main" id="{85A9BF50-768F-4C18-803C-5C6197152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975" y="3797030"/>
              <a:ext cx="661864" cy="731869"/>
            </a:xfrm>
            <a:prstGeom prst="rect">
              <a:avLst/>
            </a:prstGeom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0E48FDC-1EC8-4F3B-BC3B-772C53B8C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4185" y="4383933"/>
              <a:ext cx="708301" cy="759904"/>
            </a:xfrm>
            <a:prstGeom prst="rect">
              <a:avLst/>
            </a:prstGeom>
          </p:spPr>
        </p:pic>
        <p:pic>
          <p:nvPicPr>
            <p:cNvPr id="15" name="Picture 1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464BBDA-2F16-45F6-B29C-B19947FCA2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902" y="4404536"/>
              <a:ext cx="708301" cy="759904"/>
            </a:xfrm>
            <a:prstGeom prst="rect">
              <a:avLst/>
            </a:prstGeom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D977129-8456-4653-AA6A-D71087C75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5305" y="4404536"/>
              <a:ext cx="708301" cy="759904"/>
            </a:xfrm>
            <a:prstGeom prst="rect">
              <a:avLst/>
            </a:prstGeom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3E266C-7924-4423-9AA7-557569E1C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8865" y="4383932"/>
              <a:ext cx="708301" cy="759904"/>
            </a:xfrm>
            <a:prstGeom prst="rect">
              <a:avLst/>
            </a:prstGeom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F0862C1-3B1B-4AB9-B17C-335097CEA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4590" y="4404536"/>
              <a:ext cx="708301" cy="759904"/>
            </a:xfrm>
            <a:prstGeom prst="rect">
              <a:avLst/>
            </a:prstGeom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0DA6B4-DB18-4D64-8F72-F5B2AB9B0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0806" y="4404536"/>
              <a:ext cx="708301" cy="759904"/>
            </a:xfrm>
            <a:prstGeom prst="rect">
              <a:avLst/>
            </a:prstGeom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D971DFF-B9A9-49D6-9AD9-E0A9E6DFB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8972" y="4404536"/>
              <a:ext cx="708301" cy="759904"/>
            </a:xfrm>
            <a:prstGeom prst="rect">
              <a:avLst/>
            </a:prstGeom>
          </p:spPr>
        </p:pic>
        <p:pic>
          <p:nvPicPr>
            <p:cNvPr id="44" name="Picture 43" descr="A green apple&#10;&#10;Description automatically generated">
              <a:extLst>
                <a:ext uri="{FF2B5EF4-FFF2-40B4-BE49-F238E27FC236}">
                  <a16:creationId xmlns:a16="http://schemas.microsoft.com/office/drawing/2014/main" id="{3612D5C6-4345-4EDA-A9F3-F8001AD32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8174" y="4432571"/>
              <a:ext cx="661864" cy="731869"/>
            </a:xfrm>
            <a:prstGeom prst="rect">
              <a:avLst/>
            </a:prstGeom>
          </p:spPr>
        </p:pic>
        <p:pic>
          <p:nvPicPr>
            <p:cNvPr id="45" name="Picture 44" descr="A green apple&#10;&#10;Description automatically generated">
              <a:extLst>
                <a:ext uri="{FF2B5EF4-FFF2-40B4-BE49-F238E27FC236}">
                  <a16:creationId xmlns:a16="http://schemas.microsoft.com/office/drawing/2014/main" id="{C71F9EC1-46E4-4301-B166-517BBD3AD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2453" y="4432571"/>
              <a:ext cx="661864" cy="731869"/>
            </a:xfrm>
            <a:prstGeom prst="rect">
              <a:avLst/>
            </a:prstGeom>
          </p:spPr>
        </p:pic>
        <p:pic>
          <p:nvPicPr>
            <p:cNvPr id="6" name="Picture 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190C407-461E-4D42-B67E-8C2C574E7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455" y="5009746"/>
              <a:ext cx="708301" cy="759904"/>
            </a:xfrm>
            <a:prstGeom prst="rect">
              <a:avLst/>
            </a:prstGeom>
          </p:spPr>
        </p:pic>
        <p:pic>
          <p:nvPicPr>
            <p:cNvPr id="7" name="Picture 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CFFD600-FF14-4485-B178-0DD22E963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7172" y="5030349"/>
              <a:ext cx="708301" cy="759904"/>
            </a:xfrm>
            <a:prstGeom prst="rect">
              <a:avLst/>
            </a:prstGeom>
          </p:spPr>
        </p:pic>
        <p:pic>
          <p:nvPicPr>
            <p:cNvPr id="8" name="Picture 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ABE6C4B-5F1E-4F79-99C4-EB59291B1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575" y="5030349"/>
              <a:ext cx="708301" cy="759904"/>
            </a:xfrm>
            <a:prstGeom prst="rect">
              <a:avLst/>
            </a:prstGeom>
          </p:spPr>
        </p:pic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E03C456-627A-4223-B679-21C012A6E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6135" y="5009745"/>
              <a:ext cx="708301" cy="759904"/>
            </a:xfrm>
            <a:prstGeom prst="rect">
              <a:avLst/>
            </a:prstGeom>
          </p:spPr>
        </p:pic>
        <p:pic>
          <p:nvPicPr>
            <p:cNvPr id="10" name="Picture 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E2D1FFB-717E-4599-8E3F-214E8CC6D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1860" y="5030349"/>
              <a:ext cx="708301" cy="759904"/>
            </a:xfrm>
            <a:prstGeom prst="rect">
              <a:avLst/>
            </a:prstGeom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36B81C4-A448-4137-B53D-77EE1AD5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0161" y="5030349"/>
              <a:ext cx="708301" cy="759904"/>
            </a:xfrm>
            <a:prstGeom prst="rect">
              <a:avLst/>
            </a:prstGeom>
          </p:spPr>
        </p:pic>
        <p:pic>
          <p:nvPicPr>
            <p:cNvPr id="12" name="Picture 1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DB6870A-E522-4369-94F8-B6CD33101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8076" y="5030349"/>
              <a:ext cx="708301" cy="759904"/>
            </a:xfrm>
            <a:prstGeom prst="rect">
              <a:avLst/>
            </a:prstGeom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95475BC-58E7-43C7-B58E-BCC0466C8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6242" y="5030349"/>
              <a:ext cx="708301" cy="759904"/>
            </a:xfrm>
            <a:prstGeom prst="rect">
              <a:avLst/>
            </a:prstGeom>
          </p:spPr>
        </p:pic>
        <p:pic>
          <p:nvPicPr>
            <p:cNvPr id="43" name="Picture 42" descr="A green apple&#10;&#10;Description automatically generated">
              <a:extLst>
                <a:ext uri="{FF2B5EF4-FFF2-40B4-BE49-F238E27FC236}">
                  <a16:creationId xmlns:a16="http://schemas.microsoft.com/office/drawing/2014/main" id="{7BF9A929-B4CB-48F4-A419-2CC3B81EE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2" y="5058384"/>
              <a:ext cx="661864" cy="731869"/>
            </a:xfrm>
            <a:prstGeom prst="rect">
              <a:avLst/>
            </a:prstGeom>
          </p:spPr>
        </p:pic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25123" y="6118765"/>
            <a:ext cx="11360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You might solve the problem this way.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D396FF0-EA22-4BC6-8332-BC3BB6C4EE41}"/>
              </a:ext>
            </a:extLst>
          </p:cNvPr>
          <p:cNvGrpSpPr/>
          <p:nvPr/>
        </p:nvGrpSpPr>
        <p:grpSpPr>
          <a:xfrm>
            <a:off x="2202500" y="595967"/>
            <a:ext cx="708301" cy="4726146"/>
            <a:chOff x="2202500" y="595967"/>
            <a:chExt cx="708301" cy="472614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306D79B-4D2E-441F-9B90-E71273C15E34}"/>
                </a:ext>
              </a:extLst>
            </p:cNvPr>
            <p:cNvSpPr txBox="1"/>
            <p:nvPr/>
          </p:nvSpPr>
          <p:spPr>
            <a:xfrm>
              <a:off x="2202500" y="2504450"/>
              <a:ext cx="7083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/>
                <a:t>8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FB3226FB-D01E-436B-977A-78FB32CF083B}"/>
                </a:ext>
              </a:extLst>
            </p:cNvPr>
            <p:cNvCxnSpPr>
              <a:cxnSpLocks/>
              <a:stCxn id="2" idx="0"/>
            </p:cNvCxnSpPr>
            <p:nvPr/>
          </p:nvCxnSpPr>
          <p:spPr>
            <a:xfrm flipH="1" flipV="1">
              <a:off x="2556650" y="595967"/>
              <a:ext cx="1" cy="190848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7EC7FCEF-34C6-46E7-ABFB-42341445F91C}"/>
                </a:ext>
              </a:extLst>
            </p:cNvPr>
            <p:cNvCxnSpPr>
              <a:cxnSpLocks/>
            </p:cNvCxnSpPr>
            <p:nvPr/>
          </p:nvCxnSpPr>
          <p:spPr>
            <a:xfrm>
              <a:off x="2528709" y="3413630"/>
              <a:ext cx="1" cy="190848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13B10F8-3F97-4C26-ABE7-36208E2F3190}"/>
              </a:ext>
            </a:extLst>
          </p:cNvPr>
          <p:cNvGrpSpPr/>
          <p:nvPr/>
        </p:nvGrpSpPr>
        <p:grpSpPr>
          <a:xfrm>
            <a:off x="3303660" y="5427037"/>
            <a:ext cx="5783115" cy="830997"/>
            <a:chOff x="3303660" y="5427037"/>
            <a:chExt cx="5783115" cy="830997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ADB5CBF-D912-4306-9CA7-68BE7B44BEC0}"/>
                </a:ext>
              </a:extLst>
            </p:cNvPr>
            <p:cNvSpPr txBox="1"/>
            <p:nvPr/>
          </p:nvSpPr>
          <p:spPr>
            <a:xfrm>
              <a:off x="5883562" y="5427037"/>
              <a:ext cx="7083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/>
                <a:t>9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15322AB8-2414-41EF-8605-780663C859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03660" y="5822865"/>
              <a:ext cx="2515695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E91CFAA1-75A8-42E0-BB11-4D4075532C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1080" y="5821009"/>
              <a:ext cx="2515695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328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F0BC0EB-327C-44D2-879D-E7F52C8E8DE6}"/>
              </a:ext>
            </a:extLst>
          </p:cNvPr>
          <p:cNvGrpSpPr/>
          <p:nvPr/>
        </p:nvGrpSpPr>
        <p:grpSpPr>
          <a:xfrm>
            <a:off x="3086347" y="216015"/>
            <a:ext cx="5571547" cy="5178226"/>
            <a:chOff x="3086347" y="216015"/>
            <a:chExt cx="5571547" cy="5178226"/>
          </a:xfrm>
        </p:grpSpPr>
        <p:pic>
          <p:nvPicPr>
            <p:cNvPr id="41" name="Picture 4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3DB6CCA-BF23-4298-92A1-4828EA3C4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9980" y="216015"/>
              <a:ext cx="708301" cy="759904"/>
            </a:xfrm>
            <a:prstGeom prst="rect">
              <a:avLst/>
            </a:prstGeom>
          </p:spPr>
        </p:pic>
        <p:pic>
          <p:nvPicPr>
            <p:cNvPr id="39" name="Picture 3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68D196-18AA-445E-8DA7-8EAA85FE2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0752" y="821225"/>
              <a:ext cx="708301" cy="759904"/>
            </a:xfrm>
            <a:prstGeom prst="rect">
              <a:avLst/>
            </a:prstGeom>
          </p:spPr>
        </p:pic>
        <p:pic>
          <p:nvPicPr>
            <p:cNvPr id="40" name="Picture 3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4527855-B7A2-440D-8AC9-E5126C38B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7373" y="841828"/>
              <a:ext cx="708301" cy="759904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F72ABD0-D052-42A9-A443-60FCC7943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6482" y="1447038"/>
              <a:ext cx="708301" cy="759904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26862F1-C32E-4365-84EE-65F3AF7AB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3103" y="1467641"/>
              <a:ext cx="708301" cy="759904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B5CAC87-9E50-4BA8-A1E2-91A2F094A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1269" y="1467641"/>
              <a:ext cx="708301" cy="759904"/>
            </a:xfrm>
            <a:prstGeom prst="rect">
              <a:avLst/>
            </a:prstGeom>
          </p:spPr>
        </p:pic>
        <p:pic>
          <p:nvPicPr>
            <p:cNvPr id="32" name="Picture 3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C17CA5-43B7-410F-9345-267278731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9982" y="2092646"/>
              <a:ext cx="708301" cy="759904"/>
            </a:xfrm>
            <a:prstGeom prst="rect">
              <a:avLst/>
            </a:prstGeom>
          </p:spPr>
        </p:pic>
        <p:pic>
          <p:nvPicPr>
            <p:cNvPr id="33" name="Picture 3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58F359C-C398-4A7B-9CF4-FA7B8600B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5699" y="2113249"/>
              <a:ext cx="708301" cy="759904"/>
            </a:xfrm>
            <a:prstGeom prst="rect">
              <a:avLst/>
            </a:prstGeom>
          </p:spPr>
        </p:pic>
        <p:pic>
          <p:nvPicPr>
            <p:cNvPr id="34" name="Picture 3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A01E0F6-B4C0-4428-BB75-982079078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6603" y="2113249"/>
              <a:ext cx="708301" cy="759904"/>
            </a:xfrm>
            <a:prstGeom prst="rect">
              <a:avLst/>
            </a:prstGeom>
          </p:spPr>
        </p:pic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D579664-7A8F-465C-AEA5-19970DCE4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4769" y="2113249"/>
              <a:ext cx="708301" cy="759904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1B3658A-48F6-4A05-87D9-77CAEF503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6347" y="2715691"/>
              <a:ext cx="708301" cy="75990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005B7DF-428A-4915-AB0C-6DC6FFA3C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2064" y="2736294"/>
              <a:ext cx="708301" cy="759904"/>
            </a:xfrm>
            <a:prstGeom prst="rect">
              <a:avLst/>
            </a:prstGeom>
          </p:spPr>
        </p:pic>
        <p:pic>
          <p:nvPicPr>
            <p:cNvPr id="29" name="Picture 2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113E9B9-9BE3-4193-B138-C292312D2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7467" y="2736294"/>
              <a:ext cx="708301" cy="759904"/>
            </a:xfrm>
            <a:prstGeom prst="rect">
              <a:avLst/>
            </a:prstGeom>
          </p:spPr>
        </p:pic>
        <p:pic>
          <p:nvPicPr>
            <p:cNvPr id="30" name="Picture 2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D1CD79B-85E0-41FF-ACB6-3EA005DE3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2968" y="2736294"/>
              <a:ext cx="708301" cy="759904"/>
            </a:xfrm>
            <a:prstGeom prst="rect">
              <a:avLst/>
            </a:prstGeom>
          </p:spPr>
        </p:pic>
        <p:pic>
          <p:nvPicPr>
            <p:cNvPr id="31" name="Picture 3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F1CB121-B26B-433D-8043-7CF7E5ADF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1134" y="2736294"/>
              <a:ext cx="708301" cy="759904"/>
            </a:xfrm>
            <a:prstGeom prst="rect">
              <a:avLst/>
            </a:prstGeom>
          </p:spPr>
        </p:pic>
        <p:pic>
          <p:nvPicPr>
            <p:cNvPr id="21" name="Picture 2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6170BB5-1937-47CB-ABEA-F81FDCB3DC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9982" y="3362108"/>
              <a:ext cx="708301" cy="759904"/>
            </a:xfrm>
            <a:prstGeom prst="rect">
              <a:avLst/>
            </a:prstGeom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562BC4-9406-4473-83F1-193E4B2F2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5699" y="3382711"/>
              <a:ext cx="708301" cy="759904"/>
            </a:xfrm>
            <a:prstGeom prst="rect">
              <a:avLst/>
            </a:prstGeom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FBE4A4-D6BE-4785-AC7F-33B1E9A37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102" y="3382711"/>
              <a:ext cx="708301" cy="759904"/>
            </a:xfrm>
            <a:prstGeom prst="rect">
              <a:avLst/>
            </a:prstGeom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0052D3E4-ABEE-453A-95C8-907028BBD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4662" y="3362107"/>
              <a:ext cx="708301" cy="759904"/>
            </a:xfrm>
            <a:prstGeom prst="rect">
              <a:avLst/>
            </a:prstGeom>
          </p:spPr>
        </p:pic>
        <p:pic>
          <p:nvPicPr>
            <p:cNvPr id="25" name="Picture 2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C8A4498-5064-4B3A-9FD5-5424C10F7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6603" y="3382711"/>
              <a:ext cx="708301" cy="759904"/>
            </a:xfrm>
            <a:prstGeom prst="rect">
              <a:avLst/>
            </a:prstGeom>
          </p:spPr>
        </p:pic>
        <p:pic>
          <p:nvPicPr>
            <p:cNvPr id="26" name="Picture 2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FC6A6F8-F82B-42A1-A9C9-A7A0C5792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4769" y="3382711"/>
              <a:ext cx="708301" cy="759904"/>
            </a:xfrm>
            <a:prstGeom prst="rect">
              <a:avLst/>
            </a:prstGeom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0E48FDC-1EC8-4F3B-BC3B-772C53B8C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3617" y="3987921"/>
              <a:ext cx="708301" cy="759904"/>
            </a:xfrm>
            <a:prstGeom prst="rect">
              <a:avLst/>
            </a:prstGeom>
          </p:spPr>
        </p:pic>
        <p:pic>
          <p:nvPicPr>
            <p:cNvPr id="15" name="Picture 1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464BBDA-2F16-45F6-B29C-B19947FCA2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9334" y="4008524"/>
              <a:ext cx="708301" cy="759904"/>
            </a:xfrm>
            <a:prstGeom prst="rect">
              <a:avLst/>
            </a:prstGeom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D977129-8456-4653-AA6A-D71087C75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4737" y="4008524"/>
              <a:ext cx="708301" cy="759904"/>
            </a:xfrm>
            <a:prstGeom prst="rect">
              <a:avLst/>
            </a:prstGeom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3E266C-7924-4423-9AA7-557569E1C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297" y="3987920"/>
              <a:ext cx="708301" cy="759904"/>
            </a:xfrm>
            <a:prstGeom prst="rect">
              <a:avLst/>
            </a:prstGeom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F0862C1-3B1B-4AB9-B17C-335097CEA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4022" y="4008524"/>
              <a:ext cx="708301" cy="759904"/>
            </a:xfrm>
            <a:prstGeom prst="rect">
              <a:avLst/>
            </a:prstGeom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90DA6B4-DB18-4D64-8F72-F5B2AB9B0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0238" y="4008524"/>
              <a:ext cx="708301" cy="759904"/>
            </a:xfrm>
            <a:prstGeom prst="rect">
              <a:avLst/>
            </a:prstGeom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D971DFF-B9A9-49D6-9AD9-E0A9E6DFB8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8404" y="4008524"/>
              <a:ext cx="708301" cy="759904"/>
            </a:xfrm>
            <a:prstGeom prst="rect">
              <a:avLst/>
            </a:prstGeom>
          </p:spPr>
        </p:pic>
        <p:pic>
          <p:nvPicPr>
            <p:cNvPr id="6" name="Picture 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190C407-461E-4D42-B67E-8C2C574E7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0887" y="4613734"/>
              <a:ext cx="708301" cy="759904"/>
            </a:xfrm>
            <a:prstGeom prst="rect">
              <a:avLst/>
            </a:prstGeom>
          </p:spPr>
        </p:pic>
        <p:pic>
          <p:nvPicPr>
            <p:cNvPr id="7" name="Picture 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CFFD600-FF14-4485-B178-0DD22E963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6604" y="4634337"/>
              <a:ext cx="708301" cy="759904"/>
            </a:xfrm>
            <a:prstGeom prst="rect">
              <a:avLst/>
            </a:prstGeom>
          </p:spPr>
        </p:pic>
        <p:pic>
          <p:nvPicPr>
            <p:cNvPr id="8" name="Picture 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ABE6C4B-5F1E-4F79-99C4-EB59291B1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2007" y="4634337"/>
              <a:ext cx="708301" cy="759904"/>
            </a:xfrm>
            <a:prstGeom prst="rect">
              <a:avLst/>
            </a:prstGeom>
          </p:spPr>
        </p:pic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E03C456-627A-4223-B679-21C012A6E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5567" y="4613733"/>
              <a:ext cx="708301" cy="759904"/>
            </a:xfrm>
            <a:prstGeom prst="rect">
              <a:avLst/>
            </a:prstGeom>
          </p:spPr>
        </p:pic>
        <p:pic>
          <p:nvPicPr>
            <p:cNvPr id="10" name="Picture 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E2D1FFB-717E-4599-8E3F-214E8CC6D8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1292" y="4634337"/>
              <a:ext cx="708301" cy="759904"/>
            </a:xfrm>
            <a:prstGeom prst="rect">
              <a:avLst/>
            </a:prstGeom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36B81C4-A448-4137-B53D-77EE1AD59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9593" y="4634337"/>
              <a:ext cx="708301" cy="759904"/>
            </a:xfrm>
            <a:prstGeom prst="rect">
              <a:avLst/>
            </a:prstGeom>
          </p:spPr>
        </p:pic>
        <p:pic>
          <p:nvPicPr>
            <p:cNvPr id="12" name="Picture 1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DB6870A-E522-4369-94F8-B6CD33101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7508" y="4634337"/>
              <a:ext cx="708301" cy="759904"/>
            </a:xfrm>
            <a:prstGeom prst="rect">
              <a:avLst/>
            </a:prstGeom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95475BC-58E7-43C7-B58E-BCC0466C8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5674" y="4634337"/>
              <a:ext cx="708301" cy="759904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ECE1E57-CB5B-418F-977E-A7A5BCC4A8FA}"/>
              </a:ext>
            </a:extLst>
          </p:cNvPr>
          <p:cNvGrpSpPr/>
          <p:nvPr/>
        </p:nvGrpSpPr>
        <p:grpSpPr>
          <a:xfrm>
            <a:off x="3855552" y="242032"/>
            <a:ext cx="5472243" cy="5152209"/>
            <a:chOff x="3855552" y="242032"/>
            <a:chExt cx="5472243" cy="5152209"/>
          </a:xfrm>
        </p:grpSpPr>
        <p:pic>
          <p:nvPicPr>
            <p:cNvPr id="71" name="Picture 70" descr="A green apple&#10;&#10;Description automatically generated">
              <a:extLst>
                <a:ext uri="{FF2B5EF4-FFF2-40B4-BE49-F238E27FC236}">
                  <a16:creationId xmlns:a16="http://schemas.microsoft.com/office/drawing/2014/main" id="{0B0DB8AB-5225-44B4-9311-762934274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2058" y="248046"/>
              <a:ext cx="661864" cy="731869"/>
            </a:xfrm>
            <a:prstGeom prst="rect">
              <a:avLst/>
            </a:prstGeom>
          </p:spPr>
        </p:pic>
        <p:pic>
          <p:nvPicPr>
            <p:cNvPr id="72" name="Picture 71" descr="A green apple&#10;&#10;Description automatically generated">
              <a:extLst>
                <a:ext uri="{FF2B5EF4-FFF2-40B4-BE49-F238E27FC236}">
                  <a16:creationId xmlns:a16="http://schemas.microsoft.com/office/drawing/2014/main" id="{71FA1D01-4CB7-4650-B208-F3A8C403F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2811" y="242033"/>
              <a:ext cx="661864" cy="731869"/>
            </a:xfrm>
            <a:prstGeom prst="rect">
              <a:avLst/>
            </a:prstGeom>
          </p:spPr>
        </p:pic>
        <p:pic>
          <p:nvPicPr>
            <p:cNvPr id="73" name="Picture 72" descr="A green apple&#10;&#10;Description automatically generated">
              <a:extLst>
                <a:ext uri="{FF2B5EF4-FFF2-40B4-BE49-F238E27FC236}">
                  <a16:creationId xmlns:a16="http://schemas.microsoft.com/office/drawing/2014/main" id="{DCA34237-20B4-4F88-870B-CF78DAFB0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7090" y="242033"/>
              <a:ext cx="661864" cy="731869"/>
            </a:xfrm>
            <a:prstGeom prst="rect">
              <a:avLst/>
            </a:prstGeom>
          </p:spPr>
        </p:pic>
        <p:pic>
          <p:nvPicPr>
            <p:cNvPr id="74" name="Picture 73" descr="A green apple&#10;&#10;Description automatically generated">
              <a:extLst>
                <a:ext uri="{FF2B5EF4-FFF2-40B4-BE49-F238E27FC236}">
                  <a16:creationId xmlns:a16="http://schemas.microsoft.com/office/drawing/2014/main" id="{0D5C6569-9B72-42BE-BDEE-3C8083B2C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274" y="242033"/>
              <a:ext cx="661864" cy="731869"/>
            </a:xfrm>
            <a:prstGeom prst="rect">
              <a:avLst/>
            </a:prstGeom>
          </p:spPr>
        </p:pic>
        <p:pic>
          <p:nvPicPr>
            <p:cNvPr id="75" name="Picture 74" descr="A green apple&#10;&#10;Description automatically generated">
              <a:extLst>
                <a:ext uri="{FF2B5EF4-FFF2-40B4-BE49-F238E27FC236}">
                  <a16:creationId xmlns:a16="http://schemas.microsoft.com/office/drawing/2014/main" id="{A2622916-AE9C-4CF6-A41A-180C75C53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8922" y="244560"/>
              <a:ext cx="661864" cy="731869"/>
            </a:xfrm>
            <a:prstGeom prst="rect">
              <a:avLst/>
            </a:prstGeom>
          </p:spPr>
        </p:pic>
        <p:pic>
          <p:nvPicPr>
            <p:cNvPr id="76" name="Picture 75" descr="A green apple&#10;&#10;Description automatically generated">
              <a:extLst>
                <a:ext uri="{FF2B5EF4-FFF2-40B4-BE49-F238E27FC236}">
                  <a16:creationId xmlns:a16="http://schemas.microsoft.com/office/drawing/2014/main" id="{928F5AE4-FF5C-40E0-8BDC-B7B78D845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242" y="242032"/>
              <a:ext cx="661864" cy="731869"/>
            </a:xfrm>
            <a:prstGeom prst="rect">
              <a:avLst/>
            </a:prstGeom>
          </p:spPr>
        </p:pic>
        <p:pic>
          <p:nvPicPr>
            <p:cNvPr id="77" name="Picture 76" descr="A green apple&#10;&#10;Description automatically generated">
              <a:extLst>
                <a:ext uri="{FF2B5EF4-FFF2-40B4-BE49-F238E27FC236}">
                  <a16:creationId xmlns:a16="http://schemas.microsoft.com/office/drawing/2014/main" id="{440CD94C-9081-4D2B-AB8E-DD882C838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0222" y="248581"/>
              <a:ext cx="661864" cy="731869"/>
            </a:xfrm>
            <a:prstGeom prst="rect">
              <a:avLst/>
            </a:prstGeom>
          </p:spPr>
        </p:pic>
        <p:pic>
          <p:nvPicPr>
            <p:cNvPr id="78" name="Picture 77" descr="A green apple&#10;&#10;Description automatically generated">
              <a:extLst>
                <a:ext uri="{FF2B5EF4-FFF2-40B4-BE49-F238E27FC236}">
                  <a16:creationId xmlns:a16="http://schemas.microsoft.com/office/drawing/2014/main" id="{13582703-9DC4-4AC3-AE84-C2D818FBB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5552" y="244560"/>
              <a:ext cx="661864" cy="731869"/>
            </a:xfrm>
            <a:prstGeom prst="rect">
              <a:avLst/>
            </a:prstGeom>
          </p:spPr>
        </p:pic>
        <p:pic>
          <p:nvPicPr>
            <p:cNvPr id="64" name="Picture 63" descr="A green apple&#10;&#10;Description automatically generated">
              <a:extLst>
                <a:ext uri="{FF2B5EF4-FFF2-40B4-BE49-F238E27FC236}">
                  <a16:creationId xmlns:a16="http://schemas.microsoft.com/office/drawing/2014/main" id="{34EADC35-D907-45F1-B7A9-69BE49614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5178" y="872096"/>
              <a:ext cx="661864" cy="731869"/>
            </a:xfrm>
            <a:prstGeom prst="rect">
              <a:avLst/>
            </a:prstGeom>
          </p:spPr>
        </p:pic>
        <p:pic>
          <p:nvPicPr>
            <p:cNvPr id="65" name="Picture 64" descr="A green apple&#10;&#10;Description automatically generated">
              <a:extLst>
                <a:ext uri="{FF2B5EF4-FFF2-40B4-BE49-F238E27FC236}">
                  <a16:creationId xmlns:a16="http://schemas.microsoft.com/office/drawing/2014/main" id="{70415800-11AF-4F9B-8C4E-471BC7B2D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5931" y="866083"/>
              <a:ext cx="661864" cy="731869"/>
            </a:xfrm>
            <a:prstGeom prst="rect">
              <a:avLst/>
            </a:prstGeom>
          </p:spPr>
        </p:pic>
        <p:pic>
          <p:nvPicPr>
            <p:cNvPr id="66" name="Picture 65" descr="A green apple&#10;&#10;Description automatically generated">
              <a:extLst>
                <a:ext uri="{FF2B5EF4-FFF2-40B4-BE49-F238E27FC236}">
                  <a16:creationId xmlns:a16="http://schemas.microsoft.com/office/drawing/2014/main" id="{158F4EAB-7DBC-4C0F-9C94-0102DB6377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0210" y="866083"/>
              <a:ext cx="661864" cy="731869"/>
            </a:xfrm>
            <a:prstGeom prst="rect">
              <a:avLst/>
            </a:prstGeom>
          </p:spPr>
        </p:pic>
        <p:pic>
          <p:nvPicPr>
            <p:cNvPr id="67" name="Picture 66" descr="A green apple&#10;&#10;Description automatically generated">
              <a:extLst>
                <a:ext uri="{FF2B5EF4-FFF2-40B4-BE49-F238E27FC236}">
                  <a16:creationId xmlns:a16="http://schemas.microsoft.com/office/drawing/2014/main" id="{8D078633-BB76-4189-9D9B-3485249E9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5394" y="866083"/>
              <a:ext cx="661864" cy="731869"/>
            </a:xfrm>
            <a:prstGeom prst="rect">
              <a:avLst/>
            </a:prstGeom>
          </p:spPr>
        </p:pic>
        <p:pic>
          <p:nvPicPr>
            <p:cNvPr id="68" name="Picture 67" descr="A green apple&#10;&#10;Description automatically generated">
              <a:extLst>
                <a:ext uri="{FF2B5EF4-FFF2-40B4-BE49-F238E27FC236}">
                  <a16:creationId xmlns:a16="http://schemas.microsoft.com/office/drawing/2014/main" id="{309FF45D-800D-4FE7-91AE-1B50CF9D6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2042" y="868610"/>
              <a:ext cx="661864" cy="731869"/>
            </a:xfrm>
            <a:prstGeom prst="rect">
              <a:avLst/>
            </a:prstGeom>
          </p:spPr>
        </p:pic>
        <p:pic>
          <p:nvPicPr>
            <p:cNvPr id="69" name="Picture 68" descr="A green apple&#10;&#10;Description automatically generated">
              <a:extLst>
                <a:ext uri="{FF2B5EF4-FFF2-40B4-BE49-F238E27FC236}">
                  <a16:creationId xmlns:a16="http://schemas.microsoft.com/office/drawing/2014/main" id="{468E3E8A-91C6-43EB-A65D-F98B7F5CC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6906" y="866082"/>
              <a:ext cx="661864" cy="731869"/>
            </a:xfrm>
            <a:prstGeom prst="rect">
              <a:avLst/>
            </a:prstGeom>
          </p:spPr>
        </p:pic>
        <p:pic>
          <p:nvPicPr>
            <p:cNvPr id="70" name="Picture 69" descr="A green apple&#10;&#10;Description automatically generated">
              <a:extLst>
                <a:ext uri="{FF2B5EF4-FFF2-40B4-BE49-F238E27FC236}">
                  <a16:creationId xmlns:a16="http://schemas.microsoft.com/office/drawing/2014/main" id="{85F219C1-6F74-4531-B9FA-3EAB1CC79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3342" y="872631"/>
              <a:ext cx="661864" cy="731869"/>
            </a:xfrm>
            <a:prstGeom prst="rect">
              <a:avLst/>
            </a:prstGeom>
          </p:spPr>
        </p:pic>
        <p:pic>
          <p:nvPicPr>
            <p:cNvPr id="58" name="Picture 57" descr="A green apple&#10;&#10;Description automatically generated">
              <a:extLst>
                <a:ext uri="{FF2B5EF4-FFF2-40B4-BE49-F238E27FC236}">
                  <a16:creationId xmlns:a16="http://schemas.microsoft.com/office/drawing/2014/main" id="{30C74048-5E7E-495A-8EDE-BD0042322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9871" y="1518716"/>
              <a:ext cx="661864" cy="731869"/>
            </a:xfrm>
            <a:prstGeom prst="rect">
              <a:avLst/>
            </a:prstGeom>
          </p:spPr>
        </p:pic>
        <p:pic>
          <p:nvPicPr>
            <p:cNvPr id="59" name="Picture 58" descr="A green apple&#10;&#10;Description automatically generated">
              <a:extLst>
                <a:ext uri="{FF2B5EF4-FFF2-40B4-BE49-F238E27FC236}">
                  <a16:creationId xmlns:a16="http://schemas.microsoft.com/office/drawing/2014/main" id="{8BB65CD0-B88E-4A65-8FCB-3E87E9730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0624" y="1512703"/>
              <a:ext cx="661864" cy="731869"/>
            </a:xfrm>
            <a:prstGeom prst="rect">
              <a:avLst/>
            </a:prstGeom>
          </p:spPr>
        </p:pic>
        <p:pic>
          <p:nvPicPr>
            <p:cNvPr id="60" name="Picture 59" descr="A green apple&#10;&#10;Description automatically generated">
              <a:extLst>
                <a:ext uri="{FF2B5EF4-FFF2-40B4-BE49-F238E27FC236}">
                  <a16:creationId xmlns:a16="http://schemas.microsoft.com/office/drawing/2014/main" id="{AE7024EF-12DC-4F5E-9820-67B87E25C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4903" y="1512703"/>
              <a:ext cx="661864" cy="731869"/>
            </a:xfrm>
            <a:prstGeom prst="rect">
              <a:avLst/>
            </a:prstGeom>
          </p:spPr>
        </p:pic>
        <p:pic>
          <p:nvPicPr>
            <p:cNvPr id="61" name="Picture 60" descr="A green apple&#10;&#10;Description automatically generated">
              <a:extLst>
                <a:ext uri="{FF2B5EF4-FFF2-40B4-BE49-F238E27FC236}">
                  <a16:creationId xmlns:a16="http://schemas.microsoft.com/office/drawing/2014/main" id="{28616B74-8B9E-421E-91F1-78D107DB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0087" y="1512703"/>
              <a:ext cx="661864" cy="731869"/>
            </a:xfrm>
            <a:prstGeom prst="rect">
              <a:avLst/>
            </a:prstGeom>
          </p:spPr>
        </p:pic>
        <p:pic>
          <p:nvPicPr>
            <p:cNvPr id="62" name="Picture 61" descr="A green apple&#10;&#10;Description automatically generated">
              <a:extLst>
                <a:ext uri="{FF2B5EF4-FFF2-40B4-BE49-F238E27FC236}">
                  <a16:creationId xmlns:a16="http://schemas.microsoft.com/office/drawing/2014/main" id="{C41708CE-DFB2-4BAC-BEFE-EB99D5637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6735" y="1515230"/>
              <a:ext cx="661864" cy="731869"/>
            </a:xfrm>
            <a:prstGeom prst="rect">
              <a:avLst/>
            </a:prstGeom>
          </p:spPr>
        </p:pic>
        <p:pic>
          <p:nvPicPr>
            <p:cNvPr id="63" name="Picture 62" descr="A green apple&#10;&#10;Description automatically generated">
              <a:extLst>
                <a:ext uri="{FF2B5EF4-FFF2-40B4-BE49-F238E27FC236}">
                  <a16:creationId xmlns:a16="http://schemas.microsoft.com/office/drawing/2014/main" id="{59AB2D32-5569-443E-983E-FE6223E92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1055" y="1512702"/>
              <a:ext cx="661864" cy="731869"/>
            </a:xfrm>
            <a:prstGeom prst="rect">
              <a:avLst/>
            </a:prstGeom>
          </p:spPr>
        </p:pic>
        <p:pic>
          <p:nvPicPr>
            <p:cNvPr id="53" name="Picture 52" descr="A green apple&#10;&#10;Description automatically generated">
              <a:extLst>
                <a:ext uri="{FF2B5EF4-FFF2-40B4-BE49-F238E27FC236}">
                  <a16:creationId xmlns:a16="http://schemas.microsoft.com/office/drawing/2014/main" id="{C2D310BC-F64E-4EE4-AC2F-945C2E9E7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4407" y="2144529"/>
              <a:ext cx="661864" cy="731869"/>
            </a:xfrm>
            <a:prstGeom prst="rect">
              <a:avLst/>
            </a:prstGeom>
          </p:spPr>
        </p:pic>
        <p:pic>
          <p:nvPicPr>
            <p:cNvPr id="54" name="Picture 53" descr="A green apple&#10;&#10;Description automatically generated">
              <a:extLst>
                <a:ext uri="{FF2B5EF4-FFF2-40B4-BE49-F238E27FC236}">
                  <a16:creationId xmlns:a16="http://schemas.microsoft.com/office/drawing/2014/main" id="{8A19EC00-1657-4461-A1AD-0F8489438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5160" y="2138516"/>
              <a:ext cx="661864" cy="731869"/>
            </a:xfrm>
            <a:prstGeom prst="rect">
              <a:avLst/>
            </a:prstGeom>
          </p:spPr>
        </p:pic>
        <p:pic>
          <p:nvPicPr>
            <p:cNvPr id="55" name="Picture 54" descr="A green apple&#10;&#10;Description automatically generated">
              <a:extLst>
                <a:ext uri="{FF2B5EF4-FFF2-40B4-BE49-F238E27FC236}">
                  <a16:creationId xmlns:a16="http://schemas.microsoft.com/office/drawing/2014/main" id="{50120AFB-244C-4551-B7F4-7BEF53598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9439" y="2138516"/>
              <a:ext cx="661864" cy="731869"/>
            </a:xfrm>
            <a:prstGeom prst="rect">
              <a:avLst/>
            </a:prstGeom>
          </p:spPr>
        </p:pic>
        <p:pic>
          <p:nvPicPr>
            <p:cNvPr id="56" name="Picture 55" descr="A green apple&#10;&#10;Description automatically generated">
              <a:extLst>
                <a:ext uri="{FF2B5EF4-FFF2-40B4-BE49-F238E27FC236}">
                  <a16:creationId xmlns:a16="http://schemas.microsoft.com/office/drawing/2014/main" id="{5AA60011-AD29-410C-B5E5-4A17EF362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4623" y="2138516"/>
              <a:ext cx="661864" cy="731869"/>
            </a:xfrm>
            <a:prstGeom prst="rect">
              <a:avLst/>
            </a:prstGeom>
          </p:spPr>
        </p:pic>
        <p:pic>
          <p:nvPicPr>
            <p:cNvPr id="57" name="Picture 56" descr="A green apple&#10;&#10;Description automatically generated">
              <a:extLst>
                <a:ext uri="{FF2B5EF4-FFF2-40B4-BE49-F238E27FC236}">
                  <a16:creationId xmlns:a16="http://schemas.microsoft.com/office/drawing/2014/main" id="{FF2960C1-C422-4751-8A88-E74772980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1271" y="2141043"/>
              <a:ext cx="661864" cy="731869"/>
            </a:xfrm>
            <a:prstGeom prst="rect">
              <a:avLst/>
            </a:prstGeom>
          </p:spPr>
        </p:pic>
        <p:pic>
          <p:nvPicPr>
            <p:cNvPr id="49" name="Picture 48" descr="A green apple&#10;&#10;Description automatically generated">
              <a:extLst>
                <a:ext uri="{FF2B5EF4-FFF2-40B4-BE49-F238E27FC236}">
                  <a16:creationId xmlns:a16="http://schemas.microsoft.com/office/drawing/2014/main" id="{EF1C6031-4D5C-48E9-8DDB-05BB5667D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8582" y="2781218"/>
              <a:ext cx="661864" cy="731869"/>
            </a:xfrm>
            <a:prstGeom prst="rect">
              <a:avLst/>
            </a:prstGeom>
          </p:spPr>
        </p:pic>
        <p:pic>
          <p:nvPicPr>
            <p:cNvPr id="50" name="Picture 49" descr="A green apple&#10;&#10;Description automatically generated">
              <a:extLst>
                <a:ext uri="{FF2B5EF4-FFF2-40B4-BE49-F238E27FC236}">
                  <a16:creationId xmlns:a16="http://schemas.microsoft.com/office/drawing/2014/main" id="{F93DF105-F4D3-4B6E-9942-D7A58253F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9335" y="2775205"/>
              <a:ext cx="661864" cy="731869"/>
            </a:xfrm>
            <a:prstGeom prst="rect">
              <a:avLst/>
            </a:prstGeom>
          </p:spPr>
        </p:pic>
        <p:pic>
          <p:nvPicPr>
            <p:cNvPr id="51" name="Picture 50" descr="A green apple&#10;&#10;Description automatically generated">
              <a:extLst>
                <a:ext uri="{FF2B5EF4-FFF2-40B4-BE49-F238E27FC236}">
                  <a16:creationId xmlns:a16="http://schemas.microsoft.com/office/drawing/2014/main" id="{4A19D48B-871D-413E-BFFB-3D028E6D4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3614" y="2775205"/>
              <a:ext cx="661864" cy="731869"/>
            </a:xfrm>
            <a:prstGeom prst="rect">
              <a:avLst/>
            </a:prstGeom>
          </p:spPr>
        </p:pic>
        <p:pic>
          <p:nvPicPr>
            <p:cNvPr id="52" name="Picture 51" descr="A green apple&#10;&#10;Description automatically generated">
              <a:extLst>
                <a:ext uri="{FF2B5EF4-FFF2-40B4-BE49-F238E27FC236}">
                  <a16:creationId xmlns:a16="http://schemas.microsoft.com/office/drawing/2014/main" id="{346A6D1E-CD16-4122-9C56-7C23500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798" y="2775205"/>
              <a:ext cx="661864" cy="731869"/>
            </a:xfrm>
            <a:prstGeom prst="rect">
              <a:avLst/>
            </a:prstGeom>
          </p:spPr>
        </p:pic>
        <p:pic>
          <p:nvPicPr>
            <p:cNvPr id="46" name="Picture 45" descr="A green apple&#10;&#10;Description automatically generated">
              <a:extLst>
                <a:ext uri="{FF2B5EF4-FFF2-40B4-BE49-F238E27FC236}">
                  <a16:creationId xmlns:a16="http://schemas.microsoft.com/office/drawing/2014/main" id="{9735F7C5-CE1F-4347-B6DA-AB65EFCC0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3944" y="3401018"/>
              <a:ext cx="661864" cy="731869"/>
            </a:xfrm>
            <a:prstGeom prst="rect">
              <a:avLst/>
            </a:prstGeom>
          </p:spPr>
        </p:pic>
        <p:pic>
          <p:nvPicPr>
            <p:cNvPr id="47" name="Picture 46" descr="A green apple&#10;&#10;Description automatically generated">
              <a:extLst>
                <a:ext uri="{FF2B5EF4-FFF2-40B4-BE49-F238E27FC236}">
                  <a16:creationId xmlns:a16="http://schemas.microsoft.com/office/drawing/2014/main" id="{34AD11C9-ABAE-40F3-A188-02E6B1603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8223" y="3401018"/>
              <a:ext cx="661864" cy="731869"/>
            </a:xfrm>
            <a:prstGeom prst="rect">
              <a:avLst/>
            </a:prstGeom>
          </p:spPr>
        </p:pic>
        <p:pic>
          <p:nvPicPr>
            <p:cNvPr id="48" name="Picture 47" descr="A green apple&#10;&#10;Description automatically generated">
              <a:extLst>
                <a:ext uri="{FF2B5EF4-FFF2-40B4-BE49-F238E27FC236}">
                  <a16:creationId xmlns:a16="http://schemas.microsoft.com/office/drawing/2014/main" id="{85A9BF50-768F-4C18-803C-5C6197152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3407" y="3401018"/>
              <a:ext cx="661864" cy="731869"/>
            </a:xfrm>
            <a:prstGeom prst="rect">
              <a:avLst/>
            </a:prstGeom>
          </p:spPr>
        </p:pic>
        <p:pic>
          <p:nvPicPr>
            <p:cNvPr id="44" name="Picture 43" descr="A green apple&#10;&#10;Description automatically generated">
              <a:extLst>
                <a:ext uri="{FF2B5EF4-FFF2-40B4-BE49-F238E27FC236}">
                  <a16:creationId xmlns:a16="http://schemas.microsoft.com/office/drawing/2014/main" id="{3612D5C6-4345-4EDA-A9F3-F8001AD32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7606" y="4036559"/>
              <a:ext cx="661864" cy="731869"/>
            </a:xfrm>
            <a:prstGeom prst="rect">
              <a:avLst/>
            </a:prstGeom>
          </p:spPr>
        </p:pic>
        <p:pic>
          <p:nvPicPr>
            <p:cNvPr id="45" name="Picture 44" descr="A green apple&#10;&#10;Description automatically generated">
              <a:extLst>
                <a:ext uri="{FF2B5EF4-FFF2-40B4-BE49-F238E27FC236}">
                  <a16:creationId xmlns:a16="http://schemas.microsoft.com/office/drawing/2014/main" id="{C71F9EC1-46E4-4301-B166-517BBD3AD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1885" y="4036559"/>
              <a:ext cx="661864" cy="731869"/>
            </a:xfrm>
            <a:prstGeom prst="rect">
              <a:avLst/>
            </a:prstGeom>
          </p:spPr>
        </p:pic>
        <p:pic>
          <p:nvPicPr>
            <p:cNvPr id="43" name="Picture 42" descr="A green apple&#10;&#10;Description automatically generated">
              <a:extLst>
                <a:ext uri="{FF2B5EF4-FFF2-40B4-BE49-F238E27FC236}">
                  <a16:creationId xmlns:a16="http://schemas.microsoft.com/office/drawing/2014/main" id="{7BF9A929-B4CB-48F4-A419-2CC3B81EE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0624" y="4662372"/>
              <a:ext cx="661864" cy="731869"/>
            </a:xfrm>
            <a:prstGeom prst="rect">
              <a:avLst/>
            </a:prstGeom>
          </p:spPr>
        </p:pic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11488" y="5963088"/>
            <a:ext cx="11360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You might solve the problem this way.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C2B3459-7C63-42F3-A92A-547A2CF72D78}"/>
              </a:ext>
            </a:extLst>
          </p:cNvPr>
          <p:cNvSpPr txBox="1"/>
          <p:nvPr/>
        </p:nvSpPr>
        <p:spPr>
          <a:xfrm>
            <a:off x="2216258" y="2678060"/>
            <a:ext cx="1286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/>
              <a:t>36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510EBE0-DE39-4F41-BC0B-0F10E3EE900A}"/>
              </a:ext>
            </a:extLst>
          </p:cNvPr>
          <p:cNvSpPr txBox="1"/>
          <p:nvPr/>
        </p:nvSpPr>
        <p:spPr>
          <a:xfrm>
            <a:off x="8973743" y="2630429"/>
            <a:ext cx="1286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88274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-0.16536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6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0.17019 -0.0041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3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AF6DA0C6-FF42-4681-9819-7512F10D54F6}"/>
              </a:ext>
            </a:extLst>
          </p:cNvPr>
          <p:cNvGrpSpPr/>
          <p:nvPr/>
        </p:nvGrpSpPr>
        <p:grpSpPr>
          <a:xfrm>
            <a:off x="2698889" y="556978"/>
            <a:ext cx="5871674" cy="4614126"/>
            <a:chOff x="1996915" y="612027"/>
            <a:chExt cx="4174174" cy="3280183"/>
          </a:xfrm>
        </p:grpSpPr>
        <p:pic>
          <p:nvPicPr>
            <p:cNvPr id="41" name="Picture 4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3DB6CCA-BF23-4298-92A1-4828EA3C4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0548" y="612027"/>
              <a:ext cx="708301" cy="759904"/>
            </a:xfrm>
            <a:prstGeom prst="rect">
              <a:avLst/>
            </a:prstGeom>
          </p:spPr>
        </p:pic>
        <p:pic>
          <p:nvPicPr>
            <p:cNvPr id="39" name="Picture 3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68D196-18AA-445E-8DA7-8EAA85FE27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20" y="1217237"/>
              <a:ext cx="708301" cy="759904"/>
            </a:xfrm>
            <a:prstGeom prst="rect">
              <a:avLst/>
            </a:prstGeom>
          </p:spPr>
        </p:pic>
        <p:pic>
          <p:nvPicPr>
            <p:cNvPr id="40" name="Picture 3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4527855-B7A2-440D-8AC9-E5126C38B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7941" y="1237840"/>
              <a:ext cx="708301" cy="759904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F72ABD0-D052-42A9-A443-60FCC7943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7050" y="1843050"/>
              <a:ext cx="708301" cy="759904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26862F1-C32E-4365-84EE-65F3AF7AB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3671" y="1863653"/>
              <a:ext cx="708301" cy="759904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B5CAC87-9E50-4BA8-A1E2-91A2F094AE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837" y="1863653"/>
              <a:ext cx="708301" cy="759904"/>
            </a:xfrm>
            <a:prstGeom prst="rect">
              <a:avLst/>
            </a:prstGeom>
          </p:spPr>
        </p:pic>
        <p:pic>
          <p:nvPicPr>
            <p:cNvPr id="32" name="Picture 3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C17CA5-43B7-410F-9345-267278731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2488658"/>
              <a:ext cx="708301" cy="759904"/>
            </a:xfrm>
            <a:prstGeom prst="rect">
              <a:avLst/>
            </a:prstGeom>
          </p:spPr>
        </p:pic>
        <p:pic>
          <p:nvPicPr>
            <p:cNvPr id="33" name="Picture 3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58F359C-C398-4A7B-9CF4-FA7B8600B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2509261"/>
              <a:ext cx="708301" cy="759904"/>
            </a:xfrm>
            <a:prstGeom prst="rect">
              <a:avLst/>
            </a:prstGeom>
          </p:spPr>
        </p:pic>
        <p:pic>
          <p:nvPicPr>
            <p:cNvPr id="34" name="Picture 3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A01E0F6-B4C0-4428-BB75-982079078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2509261"/>
              <a:ext cx="708301" cy="759904"/>
            </a:xfrm>
            <a:prstGeom prst="rect">
              <a:avLst/>
            </a:prstGeom>
          </p:spPr>
        </p:pic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D579664-7A8F-465C-AEA5-19970DCE4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2509261"/>
              <a:ext cx="708301" cy="759904"/>
            </a:xfrm>
            <a:prstGeom prst="rect">
              <a:avLst/>
            </a:prstGeom>
          </p:spPr>
        </p:pic>
        <p:pic>
          <p:nvPicPr>
            <p:cNvPr id="53" name="Picture 52" descr="A green apple&#10;&#10;Description automatically generated">
              <a:extLst>
                <a:ext uri="{FF2B5EF4-FFF2-40B4-BE49-F238E27FC236}">
                  <a16:creationId xmlns:a16="http://schemas.microsoft.com/office/drawing/2014/main" id="{C2D310BC-F64E-4EE4-AC2F-945C2E9E7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8472" y="635199"/>
              <a:ext cx="661864" cy="731869"/>
            </a:xfrm>
            <a:prstGeom prst="rect">
              <a:avLst/>
            </a:prstGeom>
          </p:spPr>
        </p:pic>
        <p:pic>
          <p:nvPicPr>
            <p:cNvPr id="54" name="Picture 53" descr="A green apple&#10;&#10;Description automatically generated">
              <a:extLst>
                <a:ext uri="{FF2B5EF4-FFF2-40B4-BE49-F238E27FC236}">
                  <a16:creationId xmlns:a16="http://schemas.microsoft.com/office/drawing/2014/main" id="{8A19EC00-1657-4461-A1AD-0F8489438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9225" y="629186"/>
              <a:ext cx="661864" cy="731869"/>
            </a:xfrm>
            <a:prstGeom prst="rect">
              <a:avLst/>
            </a:prstGeom>
          </p:spPr>
        </p:pic>
        <p:pic>
          <p:nvPicPr>
            <p:cNvPr id="55" name="Picture 54" descr="A green apple&#10;&#10;Description automatically generated">
              <a:extLst>
                <a:ext uri="{FF2B5EF4-FFF2-40B4-BE49-F238E27FC236}">
                  <a16:creationId xmlns:a16="http://schemas.microsoft.com/office/drawing/2014/main" id="{50120AFB-244C-4551-B7F4-7BEF53598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504" y="629186"/>
              <a:ext cx="661864" cy="731869"/>
            </a:xfrm>
            <a:prstGeom prst="rect">
              <a:avLst/>
            </a:prstGeom>
          </p:spPr>
        </p:pic>
        <p:pic>
          <p:nvPicPr>
            <p:cNvPr id="56" name="Picture 55" descr="A green apple&#10;&#10;Description automatically generated">
              <a:extLst>
                <a:ext uri="{FF2B5EF4-FFF2-40B4-BE49-F238E27FC236}">
                  <a16:creationId xmlns:a16="http://schemas.microsoft.com/office/drawing/2014/main" id="{5AA60011-AD29-410C-B5E5-4A17EF362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688" y="629186"/>
              <a:ext cx="661864" cy="731869"/>
            </a:xfrm>
            <a:prstGeom prst="rect">
              <a:avLst/>
            </a:prstGeom>
          </p:spPr>
        </p:pic>
        <p:pic>
          <p:nvPicPr>
            <p:cNvPr id="57" name="Picture 56" descr="A green apple&#10;&#10;Description automatically generated">
              <a:extLst>
                <a:ext uri="{FF2B5EF4-FFF2-40B4-BE49-F238E27FC236}">
                  <a16:creationId xmlns:a16="http://schemas.microsoft.com/office/drawing/2014/main" id="{FF2960C1-C422-4751-8A88-E74772980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5336" y="631713"/>
              <a:ext cx="661864" cy="731869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1B3658A-48F6-4A05-87D9-77CAEF503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915" y="3111703"/>
              <a:ext cx="708301" cy="75990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005B7DF-428A-4915-AB0C-6DC6FFA3C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2632" y="3132306"/>
              <a:ext cx="708301" cy="759904"/>
            </a:xfrm>
            <a:prstGeom prst="rect">
              <a:avLst/>
            </a:prstGeom>
          </p:spPr>
        </p:pic>
        <p:pic>
          <p:nvPicPr>
            <p:cNvPr id="29" name="Picture 2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113E9B9-9BE3-4193-B138-C292312D2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8035" y="3132306"/>
              <a:ext cx="708301" cy="759904"/>
            </a:xfrm>
            <a:prstGeom prst="rect">
              <a:avLst/>
            </a:prstGeom>
          </p:spPr>
        </p:pic>
        <p:pic>
          <p:nvPicPr>
            <p:cNvPr id="30" name="Picture 2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D1CD79B-85E0-41FF-ACB6-3EA005DE3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536" y="3132306"/>
              <a:ext cx="708301" cy="759904"/>
            </a:xfrm>
            <a:prstGeom prst="rect">
              <a:avLst/>
            </a:prstGeom>
          </p:spPr>
        </p:pic>
        <p:pic>
          <p:nvPicPr>
            <p:cNvPr id="31" name="Picture 3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F1CB121-B26B-433D-8043-7CF7E5ADF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1702" y="3132306"/>
              <a:ext cx="708301" cy="759904"/>
            </a:xfrm>
            <a:prstGeom prst="rect">
              <a:avLst/>
            </a:prstGeom>
          </p:spPr>
        </p:pic>
        <p:pic>
          <p:nvPicPr>
            <p:cNvPr id="49" name="Picture 48" descr="A green apple&#10;&#10;Description automatically generated">
              <a:extLst>
                <a:ext uri="{FF2B5EF4-FFF2-40B4-BE49-F238E27FC236}">
                  <a16:creationId xmlns:a16="http://schemas.microsoft.com/office/drawing/2014/main" id="{EF1C6031-4D5C-48E9-8DDB-05BB5667D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647" y="1271888"/>
              <a:ext cx="661864" cy="731869"/>
            </a:xfrm>
            <a:prstGeom prst="rect">
              <a:avLst/>
            </a:prstGeom>
          </p:spPr>
        </p:pic>
        <p:pic>
          <p:nvPicPr>
            <p:cNvPr id="50" name="Picture 49" descr="A green apple&#10;&#10;Description automatically generated">
              <a:extLst>
                <a:ext uri="{FF2B5EF4-FFF2-40B4-BE49-F238E27FC236}">
                  <a16:creationId xmlns:a16="http://schemas.microsoft.com/office/drawing/2014/main" id="{F93DF105-F4D3-4B6E-9942-D7A58253F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400" y="1265875"/>
              <a:ext cx="661864" cy="731869"/>
            </a:xfrm>
            <a:prstGeom prst="rect">
              <a:avLst/>
            </a:prstGeom>
          </p:spPr>
        </p:pic>
        <p:pic>
          <p:nvPicPr>
            <p:cNvPr id="51" name="Picture 50" descr="A green apple&#10;&#10;Description automatically generated">
              <a:extLst>
                <a:ext uri="{FF2B5EF4-FFF2-40B4-BE49-F238E27FC236}">
                  <a16:creationId xmlns:a16="http://schemas.microsoft.com/office/drawing/2014/main" id="{4A19D48B-871D-413E-BFFB-3D028E6D4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679" y="1265875"/>
              <a:ext cx="661864" cy="731869"/>
            </a:xfrm>
            <a:prstGeom prst="rect">
              <a:avLst/>
            </a:prstGeom>
          </p:spPr>
        </p:pic>
        <p:pic>
          <p:nvPicPr>
            <p:cNvPr id="52" name="Picture 51" descr="A green apple&#10;&#10;Description automatically generated">
              <a:extLst>
                <a:ext uri="{FF2B5EF4-FFF2-40B4-BE49-F238E27FC236}">
                  <a16:creationId xmlns:a16="http://schemas.microsoft.com/office/drawing/2014/main" id="{346A6D1E-CD16-4122-9C56-7C23500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2863" y="1265875"/>
              <a:ext cx="661864" cy="731869"/>
            </a:xfrm>
            <a:prstGeom prst="rect">
              <a:avLst/>
            </a:prstGeom>
          </p:spPr>
        </p:pic>
        <p:pic>
          <p:nvPicPr>
            <p:cNvPr id="46" name="Picture 45" descr="A green apple&#10;&#10;Description automatically generated">
              <a:extLst>
                <a:ext uri="{FF2B5EF4-FFF2-40B4-BE49-F238E27FC236}">
                  <a16:creationId xmlns:a16="http://schemas.microsoft.com/office/drawing/2014/main" id="{9735F7C5-CE1F-4347-B6DA-AB65EFCC0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8009" y="1891688"/>
              <a:ext cx="661864" cy="731869"/>
            </a:xfrm>
            <a:prstGeom prst="rect">
              <a:avLst/>
            </a:prstGeom>
          </p:spPr>
        </p:pic>
        <p:pic>
          <p:nvPicPr>
            <p:cNvPr id="47" name="Picture 46" descr="A green apple&#10;&#10;Description automatically generated">
              <a:extLst>
                <a:ext uri="{FF2B5EF4-FFF2-40B4-BE49-F238E27FC236}">
                  <a16:creationId xmlns:a16="http://schemas.microsoft.com/office/drawing/2014/main" id="{34AD11C9-ABAE-40F3-A188-02E6B1603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288" y="1891688"/>
              <a:ext cx="661864" cy="731869"/>
            </a:xfrm>
            <a:prstGeom prst="rect">
              <a:avLst/>
            </a:prstGeom>
          </p:spPr>
        </p:pic>
        <p:pic>
          <p:nvPicPr>
            <p:cNvPr id="48" name="Picture 47" descr="A green apple&#10;&#10;Description automatically generated">
              <a:extLst>
                <a:ext uri="{FF2B5EF4-FFF2-40B4-BE49-F238E27FC236}">
                  <a16:creationId xmlns:a16="http://schemas.microsoft.com/office/drawing/2014/main" id="{85A9BF50-768F-4C18-803C-5C6197152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7472" y="1891688"/>
              <a:ext cx="661864" cy="731869"/>
            </a:xfrm>
            <a:prstGeom prst="rect">
              <a:avLst/>
            </a:prstGeom>
          </p:spPr>
        </p:pic>
        <p:pic>
          <p:nvPicPr>
            <p:cNvPr id="44" name="Picture 43" descr="A green apple&#10;&#10;Description automatically generated">
              <a:extLst>
                <a:ext uri="{FF2B5EF4-FFF2-40B4-BE49-F238E27FC236}">
                  <a16:creationId xmlns:a16="http://schemas.microsoft.com/office/drawing/2014/main" id="{3612D5C6-4345-4EDA-A9F3-F8001AD32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1671" y="2527229"/>
              <a:ext cx="661864" cy="731869"/>
            </a:xfrm>
            <a:prstGeom prst="rect">
              <a:avLst/>
            </a:prstGeom>
          </p:spPr>
        </p:pic>
        <p:pic>
          <p:nvPicPr>
            <p:cNvPr id="45" name="Picture 44" descr="A green apple&#10;&#10;Description automatically generated">
              <a:extLst>
                <a:ext uri="{FF2B5EF4-FFF2-40B4-BE49-F238E27FC236}">
                  <a16:creationId xmlns:a16="http://schemas.microsoft.com/office/drawing/2014/main" id="{C71F9EC1-46E4-4301-B166-517BBD3AD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5950" y="2527229"/>
              <a:ext cx="661864" cy="731869"/>
            </a:xfrm>
            <a:prstGeom prst="rect">
              <a:avLst/>
            </a:prstGeom>
          </p:spPr>
        </p:pic>
        <p:pic>
          <p:nvPicPr>
            <p:cNvPr id="43" name="Picture 42" descr="A green apple&#10;&#10;Description automatically generated">
              <a:extLst>
                <a:ext uri="{FF2B5EF4-FFF2-40B4-BE49-F238E27FC236}">
                  <a16:creationId xmlns:a16="http://schemas.microsoft.com/office/drawing/2014/main" id="{7BF9A929-B4CB-48F4-A419-2CC3B81EE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4689" y="3153042"/>
              <a:ext cx="661864" cy="731869"/>
            </a:xfrm>
            <a:prstGeom prst="rect">
              <a:avLst/>
            </a:prstGeom>
          </p:spPr>
        </p:pic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11100" y="5600927"/>
            <a:ext cx="11360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The rectangular stack is five apples high.</a:t>
            </a:r>
          </a:p>
          <a:p>
            <a:r>
              <a:rPr lang="en-NZ" sz="3600" dirty="0"/>
              <a:t>How many apples are in the stack?</a:t>
            </a:r>
          </a:p>
        </p:txBody>
      </p:sp>
    </p:spTree>
    <p:extLst>
      <p:ext uri="{BB962C8B-B14F-4D97-AF65-F5344CB8AC3E}">
        <p14:creationId xmlns:p14="http://schemas.microsoft.com/office/powerpoint/2010/main" val="268951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25123" y="6118765"/>
            <a:ext cx="11360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You might solve the problem this way.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D396FF0-EA22-4BC6-8332-BC3BB6C4EE41}"/>
              </a:ext>
            </a:extLst>
          </p:cNvPr>
          <p:cNvGrpSpPr/>
          <p:nvPr/>
        </p:nvGrpSpPr>
        <p:grpSpPr>
          <a:xfrm>
            <a:off x="2202500" y="595967"/>
            <a:ext cx="708301" cy="4726146"/>
            <a:chOff x="2202500" y="595967"/>
            <a:chExt cx="708301" cy="472614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306D79B-4D2E-441F-9B90-E71273C15E34}"/>
                </a:ext>
              </a:extLst>
            </p:cNvPr>
            <p:cNvSpPr txBox="1"/>
            <p:nvPr/>
          </p:nvSpPr>
          <p:spPr>
            <a:xfrm>
              <a:off x="2202500" y="2504450"/>
              <a:ext cx="7083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/>
                <a:t>5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FB3226FB-D01E-436B-977A-78FB32CF083B}"/>
                </a:ext>
              </a:extLst>
            </p:cNvPr>
            <p:cNvCxnSpPr>
              <a:cxnSpLocks/>
              <a:stCxn id="2" idx="0"/>
            </p:cNvCxnSpPr>
            <p:nvPr/>
          </p:nvCxnSpPr>
          <p:spPr>
            <a:xfrm flipH="1" flipV="1">
              <a:off x="2556650" y="595967"/>
              <a:ext cx="1" cy="190848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7EC7FCEF-34C6-46E7-ABFB-42341445F91C}"/>
                </a:ext>
              </a:extLst>
            </p:cNvPr>
            <p:cNvCxnSpPr>
              <a:cxnSpLocks/>
            </p:cNvCxnSpPr>
            <p:nvPr/>
          </p:nvCxnSpPr>
          <p:spPr>
            <a:xfrm>
              <a:off x="2528709" y="3413630"/>
              <a:ext cx="1" cy="190848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13B10F8-3F97-4C26-ABE7-36208E2F3190}"/>
              </a:ext>
            </a:extLst>
          </p:cNvPr>
          <p:cNvGrpSpPr/>
          <p:nvPr/>
        </p:nvGrpSpPr>
        <p:grpSpPr>
          <a:xfrm>
            <a:off x="3303660" y="5427037"/>
            <a:ext cx="5783115" cy="830997"/>
            <a:chOff x="3303660" y="5427037"/>
            <a:chExt cx="5783115" cy="830997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ADB5CBF-D912-4306-9CA7-68BE7B44BEC0}"/>
                </a:ext>
              </a:extLst>
            </p:cNvPr>
            <p:cNvSpPr txBox="1"/>
            <p:nvPr/>
          </p:nvSpPr>
          <p:spPr>
            <a:xfrm>
              <a:off x="5883562" y="5427037"/>
              <a:ext cx="7083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800" dirty="0"/>
                <a:t>6</a:t>
              </a:r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15322AB8-2414-41EF-8605-780663C859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03660" y="5822865"/>
              <a:ext cx="2515695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E91CFAA1-75A8-42E0-BB11-4D4075532C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1080" y="5821009"/>
              <a:ext cx="2515695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F3A3CE8C-43D1-4770-A444-25E55A4093FA}"/>
              </a:ext>
            </a:extLst>
          </p:cNvPr>
          <p:cNvGrpSpPr/>
          <p:nvPr/>
        </p:nvGrpSpPr>
        <p:grpSpPr>
          <a:xfrm>
            <a:off x="2882859" y="235515"/>
            <a:ext cx="6728873" cy="5287737"/>
            <a:chOff x="1996915" y="612027"/>
            <a:chExt cx="4174174" cy="3280183"/>
          </a:xfrm>
        </p:grpSpPr>
        <p:pic>
          <p:nvPicPr>
            <p:cNvPr id="89" name="Picture 8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98C3BBE-368D-46FC-96E5-222732D9B0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0548" y="612027"/>
              <a:ext cx="708301" cy="759904"/>
            </a:xfrm>
            <a:prstGeom prst="rect">
              <a:avLst/>
            </a:prstGeom>
          </p:spPr>
        </p:pic>
        <p:pic>
          <p:nvPicPr>
            <p:cNvPr id="90" name="Picture 8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388B1D0-9FDB-4867-A639-B3EC8A7A8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20" y="1217237"/>
              <a:ext cx="708301" cy="759904"/>
            </a:xfrm>
            <a:prstGeom prst="rect">
              <a:avLst/>
            </a:prstGeom>
          </p:spPr>
        </p:pic>
        <p:pic>
          <p:nvPicPr>
            <p:cNvPr id="91" name="Picture 9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93C0A6E-0FB0-4745-82D7-C2D2BE2EE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7941" y="1237840"/>
              <a:ext cx="708301" cy="759904"/>
            </a:xfrm>
            <a:prstGeom prst="rect">
              <a:avLst/>
            </a:prstGeom>
          </p:spPr>
        </p:pic>
        <p:pic>
          <p:nvPicPr>
            <p:cNvPr id="92" name="Picture 9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8CA5506-F5D1-4A16-B605-63818F2CD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7050" y="1843050"/>
              <a:ext cx="708301" cy="759904"/>
            </a:xfrm>
            <a:prstGeom prst="rect">
              <a:avLst/>
            </a:prstGeom>
          </p:spPr>
        </p:pic>
        <p:pic>
          <p:nvPicPr>
            <p:cNvPr id="93" name="Picture 9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50A88C5-461B-4599-896D-22F8599DE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3671" y="1863653"/>
              <a:ext cx="708301" cy="759904"/>
            </a:xfrm>
            <a:prstGeom prst="rect">
              <a:avLst/>
            </a:prstGeom>
          </p:spPr>
        </p:pic>
        <p:pic>
          <p:nvPicPr>
            <p:cNvPr id="94" name="Picture 9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E5BD5B7-1BCA-4830-B016-6BD4B4FC15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837" y="1863653"/>
              <a:ext cx="708301" cy="759904"/>
            </a:xfrm>
            <a:prstGeom prst="rect">
              <a:avLst/>
            </a:prstGeom>
          </p:spPr>
        </p:pic>
        <p:pic>
          <p:nvPicPr>
            <p:cNvPr id="95" name="Picture 9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344724E-9349-4B40-8215-C368BAA3DA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550" y="2488658"/>
              <a:ext cx="708301" cy="759904"/>
            </a:xfrm>
            <a:prstGeom prst="rect">
              <a:avLst/>
            </a:prstGeom>
          </p:spPr>
        </p:pic>
        <p:pic>
          <p:nvPicPr>
            <p:cNvPr id="96" name="Picture 9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5123A6A-36D5-4920-AE03-A515F0C21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6267" y="2509261"/>
              <a:ext cx="708301" cy="759904"/>
            </a:xfrm>
            <a:prstGeom prst="rect">
              <a:avLst/>
            </a:prstGeom>
          </p:spPr>
        </p:pic>
        <p:pic>
          <p:nvPicPr>
            <p:cNvPr id="97" name="Picture 9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05D59CB-1172-4DC8-BACE-D1895847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7171" y="2509261"/>
              <a:ext cx="708301" cy="759904"/>
            </a:xfrm>
            <a:prstGeom prst="rect">
              <a:avLst/>
            </a:prstGeom>
          </p:spPr>
        </p:pic>
        <p:pic>
          <p:nvPicPr>
            <p:cNvPr id="98" name="Picture 9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456705-5C6B-43BD-B6C4-9ECDD9102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5337" y="2509261"/>
              <a:ext cx="708301" cy="759904"/>
            </a:xfrm>
            <a:prstGeom prst="rect">
              <a:avLst/>
            </a:prstGeom>
          </p:spPr>
        </p:pic>
        <p:pic>
          <p:nvPicPr>
            <p:cNvPr id="99" name="Picture 98" descr="A green apple&#10;&#10;Description automatically generated">
              <a:extLst>
                <a:ext uri="{FF2B5EF4-FFF2-40B4-BE49-F238E27FC236}">
                  <a16:creationId xmlns:a16="http://schemas.microsoft.com/office/drawing/2014/main" id="{24FA515E-660B-4F38-9BB8-2B62BA80A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8472" y="635199"/>
              <a:ext cx="661864" cy="731869"/>
            </a:xfrm>
            <a:prstGeom prst="rect">
              <a:avLst/>
            </a:prstGeom>
          </p:spPr>
        </p:pic>
        <p:pic>
          <p:nvPicPr>
            <p:cNvPr id="100" name="Picture 99" descr="A green apple&#10;&#10;Description automatically generated">
              <a:extLst>
                <a:ext uri="{FF2B5EF4-FFF2-40B4-BE49-F238E27FC236}">
                  <a16:creationId xmlns:a16="http://schemas.microsoft.com/office/drawing/2014/main" id="{3CE1A153-77BE-455D-973E-9566B72132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9225" y="629186"/>
              <a:ext cx="661864" cy="731869"/>
            </a:xfrm>
            <a:prstGeom prst="rect">
              <a:avLst/>
            </a:prstGeom>
          </p:spPr>
        </p:pic>
        <p:pic>
          <p:nvPicPr>
            <p:cNvPr id="101" name="Picture 100" descr="A green apple&#10;&#10;Description automatically generated">
              <a:extLst>
                <a:ext uri="{FF2B5EF4-FFF2-40B4-BE49-F238E27FC236}">
                  <a16:creationId xmlns:a16="http://schemas.microsoft.com/office/drawing/2014/main" id="{C538CC93-D92E-4F05-AB35-5033A1F31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3504" y="629186"/>
              <a:ext cx="661864" cy="731869"/>
            </a:xfrm>
            <a:prstGeom prst="rect">
              <a:avLst/>
            </a:prstGeom>
          </p:spPr>
        </p:pic>
        <p:pic>
          <p:nvPicPr>
            <p:cNvPr id="102" name="Picture 101" descr="A green apple&#10;&#10;Description automatically generated">
              <a:extLst>
                <a:ext uri="{FF2B5EF4-FFF2-40B4-BE49-F238E27FC236}">
                  <a16:creationId xmlns:a16="http://schemas.microsoft.com/office/drawing/2014/main" id="{9AD69C0C-B729-4BFD-9B06-3BF1A377E0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688" y="629186"/>
              <a:ext cx="661864" cy="731869"/>
            </a:xfrm>
            <a:prstGeom prst="rect">
              <a:avLst/>
            </a:prstGeom>
          </p:spPr>
        </p:pic>
        <p:pic>
          <p:nvPicPr>
            <p:cNvPr id="103" name="Picture 102" descr="A green apple&#10;&#10;Description automatically generated">
              <a:extLst>
                <a:ext uri="{FF2B5EF4-FFF2-40B4-BE49-F238E27FC236}">
                  <a16:creationId xmlns:a16="http://schemas.microsoft.com/office/drawing/2014/main" id="{764BEBC2-F625-4EB6-BA39-64DFE1F8B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5336" y="631713"/>
              <a:ext cx="661864" cy="731869"/>
            </a:xfrm>
            <a:prstGeom prst="rect">
              <a:avLst/>
            </a:prstGeom>
          </p:spPr>
        </p:pic>
        <p:pic>
          <p:nvPicPr>
            <p:cNvPr id="104" name="Picture 10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115EF78-3505-449C-8B89-0DF2F83BB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915" y="3111703"/>
              <a:ext cx="708301" cy="759904"/>
            </a:xfrm>
            <a:prstGeom prst="rect">
              <a:avLst/>
            </a:prstGeom>
          </p:spPr>
        </p:pic>
        <p:pic>
          <p:nvPicPr>
            <p:cNvPr id="105" name="Picture 10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93064B7-3F58-4FE9-B2E5-B6A801A9F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2632" y="3132306"/>
              <a:ext cx="708301" cy="759904"/>
            </a:xfrm>
            <a:prstGeom prst="rect">
              <a:avLst/>
            </a:prstGeom>
          </p:spPr>
        </p:pic>
        <p:pic>
          <p:nvPicPr>
            <p:cNvPr id="106" name="Picture 10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B0E8120-96C5-4E1E-821A-68134A5A8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8035" y="3132306"/>
              <a:ext cx="708301" cy="759904"/>
            </a:xfrm>
            <a:prstGeom prst="rect">
              <a:avLst/>
            </a:prstGeom>
          </p:spPr>
        </p:pic>
        <p:pic>
          <p:nvPicPr>
            <p:cNvPr id="107" name="Picture 10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6505085-73E4-4103-9C40-CDBD98BE9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536" y="3132306"/>
              <a:ext cx="708301" cy="759904"/>
            </a:xfrm>
            <a:prstGeom prst="rect">
              <a:avLst/>
            </a:prstGeom>
          </p:spPr>
        </p:pic>
        <p:pic>
          <p:nvPicPr>
            <p:cNvPr id="108" name="Picture 10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2038769-B13D-4D19-A07F-C675E8044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1702" y="3132306"/>
              <a:ext cx="708301" cy="759904"/>
            </a:xfrm>
            <a:prstGeom prst="rect">
              <a:avLst/>
            </a:prstGeom>
          </p:spPr>
        </p:pic>
        <p:pic>
          <p:nvPicPr>
            <p:cNvPr id="109" name="Picture 108" descr="A green apple&#10;&#10;Description automatically generated">
              <a:extLst>
                <a:ext uri="{FF2B5EF4-FFF2-40B4-BE49-F238E27FC236}">
                  <a16:creationId xmlns:a16="http://schemas.microsoft.com/office/drawing/2014/main" id="{1A65FA26-8B3B-4FE3-9A4F-6DD73ACFB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647" y="1271888"/>
              <a:ext cx="661864" cy="731869"/>
            </a:xfrm>
            <a:prstGeom prst="rect">
              <a:avLst/>
            </a:prstGeom>
          </p:spPr>
        </p:pic>
        <p:pic>
          <p:nvPicPr>
            <p:cNvPr id="110" name="Picture 109" descr="A green apple&#10;&#10;Description automatically generated">
              <a:extLst>
                <a:ext uri="{FF2B5EF4-FFF2-40B4-BE49-F238E27FC236}">
                  <a16:creationId xmlns:a16="http://schemas.microsoft.com/office/drawing/2014/main" id="{B0D82385-F76F-485C-8877-F69177C17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400" y="1265875"/>
              <a:ext cx="661864" cy="731869"/>
            </a:xfrm>
            <a:prstGeom prst="rect">
              <a:avLst/>
            </a:prstGeom>
          </p:spPr>
        </p:pic>
        <p:pic>
          <p:nvPicPr>
            <p:cNvPr id="111" name="Picture 110" descr="A green apple&#10;&#10;Description automatically generated">
              <a:extLst>
                <a:ext uri="{FF2B5EF4-FFF2-40B4-BE49-F238E27FC236}">
                  <a16:creationId xmlns:a16="http://schemas.microsoft.com/office/drawing/2014/main" id="{286A1074-C736-4B1F-9509-08E3044BA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7679" y="1265875"/>
              <a:ext cx="661864" cy="731869"/>
            </a:xfrm>
            <a:prstGeom prst="rect">
              <a:avLst/>
            </a:prstGeom>
          </p:spPr>
        </p:pic>
        <p:pic>
          <p:nvPicPr>
            <p:cNvPr id="112" name="Picture 111" descr="A green apple&#10;&#10;Description automatically generated">
              <a:extLst>
                <a:ext uri="{FF2B5EF4-FFF2-40B4-BE49-F238E27FC236}">
                  <a16:creationId xmlns:a16="http://schemas.microsoft.com/office/drawing/2014/main" id="{886A8976-EA25-441A-8E7E-DC91E2F5C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2863" y="1265875"/>
              <a:ext cx="661864" cy="731869"/>
            </a:xfrm>
            <a:prstGeom prst="rect">
              <a:avLst/>
            </a:prstGeom>
          </p:spPr>
        </p:pic>
        <p:pic>
          <p:nvPicPr>
            <p:cNvPr id="113" name="Picture 112" descr="A green apple&#10;&#10;Description automatically generated">
              <a:extLst>
                <a:ext uri="{FF2B5EF4-FFF2-40B4-BE49-F238E27FC236}">
                  <a16:creationId xmlns:a16="http://schemas.microsoft.com/office/drawing/2014/main" id="{A347E387-6760-48C1-B23E-885C6FC74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8009" y="1891688"/>
              <a:ext cx="661864" cy="731869"/>
            </a:xfrm>
            <a:prstGeom prst="rect">
              <a:avLst/>
            </a:prstGeom>
          </p:spPr>
        </p:pic>
        <p:pic>
          <p:nvPicPr>
            <p:cNvPr id="114" name="Picture 113" descr="A green apple&#10;&#10;Description automatically generated">
              <a:extLst>
                <a:ext uri="{FF2B5EF4-FFF2-40B4-BE49-F238E27FC236}">
                  <a16:creationId xmlns:a16="http://schemas.microsoft.com/office/drawing/2014/main" id="{FC5A2CAF-3D02-4C7E-A7CA-E72BA8394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2288" y="1891688"/>
              <a:ext cx="661864" cy="731869"/>
            </a:xfrm>
            <a:prstGeom prst="rect">
              <a:avLst/>
            </a:prstGeom>
          </p:spPr>
        </p:pic>
        <p:pic>
          <p:nvPicPr>
            <p:cNvPr id="115" name="Picture 114" descr="A green apple&#10;&#10;Description automatically generated">
              <a:extLst>
                <a:ext uri="{FF2B5EF4-FFF2-40B4-BE49-F238E27FC236}">
                  <a16:creationId xmlns:a16="http://schemas.microsoft.com/office/drawing/2014/main" id="{A99C7BDC-AD18-42F8-AF1C-1B3686313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7472" y="1891688"/>
              <a:ext cx="661864" cy="731869"/>
            </a:xfrm>
            <a:prstGeom prst="rect">
              <a:avLst/>
            </a:prstGeom>
          </p:spPr>
        </p:pic>
        <p:pic>
          <p:nvPicPr>
            <p:cNvPr id="116" name="Picture 115" descr="A green apple&#10;&#10;Description automatically generated">
              <a:extLst>
                <a:ext uri="{FF2B5EF4-FFF2-40B4-BE49-F238E27FC236}">
                  <a16:creationId xmlns:a16="http://schemas.microsoft.com/office/drawing/2014/main" id="{CBB2CC46-C537-4EC2-8587-1935915D7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1671" y="2527229"/>
              <a:ext cx="661864" cy="731869"/>
            </a:xfrm>
            <a:prstGeom prst="rect">
              <a:avLst/>
            </a:prstGeom>
          </p:spPr>
        </p:pic>
        <p:pic>
          <p:nvPicPr>
            <p:cNvPr id="117" name="Picture 116" descr="A green apple&#10;&#10;Description automatically generated">
              <a:extLst>
                <a:ext uri="{FF2B5EF4-FFF2-40B4-BE49-F238E27FC236}">
                  <a16:creationId xmlns:a16="http://schemas.microsoft.com/office/drawing/2014/main" id="{F9B59268-E3D8-4B09-BB64-6F4B149F6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5950" y="2527229"/>
              <a:ext cx="661864" cy="731869"/>
            </a:xfrm>
            <a:prstGeom prst="rect">
              <a:avLst/>
            </a:prstGeom>
          </p:spPr>
        </p:pic>
        <p:pic>
          <p:nvPicPr>
            <p:cNvPr id="118" name="Picture 117" descr="A green apple&#10;&#10;Description automatically generated">
              <a:extLst>
                <a:ext uri="{FF2B5EF4-FFF2-40B4-BE49-F238E27FC236}">
                  <a16:creationId xmlns:a16="http://schemas.microsoft.com/office/drawing/2014/main" id="{1FB389F2-17E6-419D-ACBE-FD1264098C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4689" y="3153042"/>
              <a:ext cx="661864" cy="7318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65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>
            <a:extLst>
              <a:ext uri="{FF2B5EF4-FFF2-40B4-BE49-F238E27FC236}">
                <a16:creationId xmlns:a16="http://schemas.microsoft.com/office/drawing/2014/main" id="{1D19C4D2-5B23-4473-B0AB-3BB51044B7DE}"/>
              </a:ext>
            </a:extLst>
          </p:cNvPr>
          <p:cNvSpPr txBox="1"/>
          <p:nvPr/>
        </p:nvSpPr>
        <p:spPr>
          <a:xfrm>
            <a:off x="525123" y="6118765"/>
            <a:ext cx="11360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You might solve the problem this way.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D01D89D-B123-4E82-B729-5416EED95D74}"/>
              </a:ext>
            </a:extLst>
          </p:cNvPr>
          <p:cNvGrpSpPr/>
          <p:nvPr/>
        </p:nvGrpSpPr>
        <p:grpSpPr>
          <a:xfrm>
            <a:off x="2882859" y="235515"/>
            <a:ext cx="5576673" cy="5287737"/>
            <a:chOff x="2882859" y="235515"/>
            <a:chExt cx="5576673" cy="5287737"/>
          </a:xfrm>
        </p:grpSpPr>
        <p:pic>
          <p:nvPicPr>
            <p:cNvPr id="89" name="Picture 8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98C3BBE-368D-46FC-96E5-222732D9B0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7076" y="235515"/>
              <a:ext cx="1141799" cy="1224984"/>
            </a:xfrm>
            <a:prstGeom prst="rect">
              <a:avLst/>
            </a:prstGeom>
          </p:spPr>
        </p:pic>
        <p:pic>
          <p:nvPicPr>
            <p:cNvPr id="90" name="Picture 8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388B1D0-9FDB-4867-A639-B3EC8A7A8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8321" y="1211129"/>
              <a:ext cx="1141799" cy="1224984"/>
            </a:xfrm>
            <a:prstGeom prst="rect">
              <a:avLst/>
            </a:prstGeom>
          </p:spPr>
        </p:pic>
        <p:pic>
          <p:nvPicPr>
            <p:cNvPr id="91" name="Picture 9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93C0A6E-0FB0-4745-82D7-C2D2BE2EE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5171" y="1244341"/>
              <a:ext cx="1141799" cy="1224984"/>
            </a:xfrm>
            <a:prstGeom prst="rect">
              <a:avLst/>
            </a:prstGeom>
          </p:spPr>
        </p:pic>
        <p:pic>
          <p:nvPicPr>
            <p:cNvPr id="92" name="Picture 9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8CA5506-F5D1-4A16-B605-63818F2CD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317" y="2219955"/>
              <a:ext cx="1141799" cy="1224984"/>
            </a:xfrm>
            <a:prstGeom prst="rect">
              <a:avLst/>
            </a:prstGeom>
          </p:spPr>
        </p:pic>
        <p:pic>
          <p:nvPicPr>
            <p:cNvPr id="93" name="Picture 9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50A88C5-461B-4599-896D-22F8599DE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2167" y="2253167"/>
              <a:ext cx="1141799" cy="1224984"/>
            </a:xfrm>
            <a:prstGeom prst="rect">
              <a:avLst/>
            </a:prstGeom>
          </p:spPr>
        </p:pic>
        <p:pic>
          <p:nvPicPr>
            <p:cNvPr id="94" name="Picture 9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E5BD5B7-1BCA-4830-B016-6BD4B4FC15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1508" y="2253167"/>
              <a:ext cx="1141799" cy="1224984"/>
            </a:xfrm>
            <a:prstGeom prst="rect">
              <a:avLst/>
            </a:prstGeom>
          </p:spPr>
        </p:pic>
        <p:pic>
          <p:nvPicPr>
            <p:cNvPr id="95" name="Picture 9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344724E-9349-4B40-8215-C368BAA3DA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4839" y="3260691"/>
              <a:ext cx="1141799" cy="1224984"/>
            </a:xfrm>
            <a:prstGeom prst="rect">
              <a:avLst/>
            </a:prstGeom>
          </p:spPr>
        </p:pic>
        <p:pic>
          <p:nvPicPr>
            <p:cNvPr id="96" name="Picture 9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5123A6A-36D5-4920-AE03-A515F0C21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8706" y="3293904"/>
              <a:ext cx="1141799" cy="1224984"/>
            </a:xfrm>
            <a:prstGeom prst="rect">
              <a:avLst/>
            </a:prstGeom>
          </p:spPr>
        </p:pic>
        <p:pic>
          <p:nvPicPr>
            <p:cNvPr id="97" name="Picture 9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05D59CB-1172-4DC8-BACE-D1895847F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1689" y="3293904"/>
              <a:ext cx="1141799" cy="1224984"/>
            </a:xfrm>
            <a:prstGeom prst="rect">
              <a:avLst/>
            </a:prstGeom>
          </p:spPr>
        </p:pic>
        <p:pic>
          <p:nvPicPr>
            <p:cNvPr id="98" name="Picture 9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456705-5C6B-43BD-B6C4-9ECDD9102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1030" y="3293904"/>
              <a:ext cx="1141799" cy="1224984"/>
            </a:xfrm>
            <a:prstGeom prst="rect">
              <a:avLst/>
            </a:prstGeom>
          </p:spPr>
        </p:pic>
        <p:pic>
          <p:nvPicPr>
            <p:cNvPr id="104" name="Picture 10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115EF78-3505-449C-8B89-0DF2F83BB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2859" y="4265055"/>
              <a:ext cx="1141799" cy="1224984"/>
            </a:xfrm>
            <a:prstGeom prst="rect">
              <a:avLst/>
            </a:prstGeom>
          </p:spPr>
        </p:pic>
        <p:pic>
          <p:nvPicPr>
            <p:cNvPr id="105" name="Picture 10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93064B7-3F58-4FE9-B2E5-B6A801A9F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726" y="4298268"/>
              <a:ext cx="1141799" cy="1224984"/>
            </a:xfrm>
            <a:prstGeom prst="rect">
              <a:avLst/>
            </a:prstGeom>
          </p:spPr>
        </p:pic>
        <p:pic>
          <p:nvPicPr>
            <p:cNvPr id="106" name="Picture 10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B0E8120-96C5-4E1E-821A-68134A5A8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7733" y="4298268"/>
              <a:ext cx="1141799" cy="1224984"/>
            </a:xfrm>
            <a:prstGeom prst="rect">
              <a:avLst/>
            </a:prstGeom>
          </p:spPr>
        </p:pic>
        <p:pic>
          <p:nvPicPr>
            <p:cNvPr id="107" name="Picture 10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96505085-73E4-4103-9C40-CDBD98BE9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709" y="4298268"/>
              <a:ext cx="1141799" cy="1224984"/>
            </a:xfrm>
            <a:prstGeom prst="rect">
              <a:avLst/>
            </a:prstGeom>
          </p:spPr>
        </p:pic>
        <p:pic>
          <p:nvPicPr>
            <p:cNvPr id="108" name="Picture 10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2038769-B13D-4D19-A07F-C675E8044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050" y="4298268"/>
              <a:ext cx="1141799" cy="1224984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62C0F08-8B46-43B1-80E5-0B1D48E1688F}"/>
              </a:ext>
            </a:extLst>
          </p:cNvPr>
          <p:cNvGrpSpPr/>
          <p:nvPr/>
        </p:nvGrpSpPr>
        <p:grpSpPr>
          <a:xfrm>
            <a:off x="4089332" y="263176"/>
            <a:ext cx="5522400" cy="5248310"/>
            <a:chOff x="4089332" y="263176"/>
            <a:chExt cx="5522400" cy="5248310"/>
          </a:xfrm>
        </p:grpSpPr>
        <p:pic>
          <p:nvPicPr>
            <p:cNvPr id="109" name="Picture 108" descr="A green apple&#10;&#10;Description automatically generated">
              <a:extLst>
                <a:ext uri="{FF2B5EF4-FFF2-40B4-BE49-F238E27FC236}">
                  <a16:creationId xmlns:a16="http://schemas.microsoft.com/office/drawing/2014/main" id="{1A65FA26-8B3B-4FE3-9A4F-6DD73ACFB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1175" y="1299227"/>
              <a:ext cx="1066941" cy="1179791"/>
            </a:xfrm>
            <a:prstGeom prst="rect">
              <a:avLst/>
            </a:prstGeom>
          </p:spPr>
        </p:pic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06CFBFC-1ABE-4E04-BEE6-2D11DE1D4494}"/>
                </a:ext>
              </a:extLst>
            </p:cNvPr>
            <p:cNvGrpSpPr/>
            <p:nvPr/>
          </p:nvGrpSpPr>
          <p:grpSpPr>
            <a:xfrm>
              <a:off x="4089332" y="263176"/>
              <a:ext cx="5522400" cy="5248310"/>
              <a:chOff x="4089332" y="263176"/>
              <a:chExt cx="5522400" cy="5248310"/>
            </a:xfrm>
          </p:grpSpPr>
          <p:pic>
            <p:nvPicPr>
              <p:cNvPr id="99" name="Picture 98" descr="A green apple&#10;&#10;Description automatically generated">
                <a:extLst>
                  <a:ext uri="{FF2B5EF4-FFF2-40B4-BE49-F238E27FC236}">
                    <a16:creationId xmlns:a16="http://schemas.microsoft.com/office/drawing/2014/main" id="{24FA515E-660B-4F38-9BB8-2B62BA80A9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8925" y="272869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00" name="Picture 99" descr="A green apple&#10;&#10;Description automatically generated">
                <a:extLst>
                  <a:ext uri="{FF2B5EF4-FFF2-40B4-BE49-F238E27FC236}">
                    <a16:creationId xmlns:a16="http://schemas.microsoft.com/office/drawing/2014/main" id="{3CE1A153-77BE-455D-973E-9566B72132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44791" y="263176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01" name="Picture 100" descr="A green apple&#10;&#10;Description automatically generated">
                <a:extLst>
                  <a:ext uri="{FF2B5EF4-FFF2-40B4-BE49-F238E27FC236}">
                    <a16:creationId xmlns:a16="http://schemas.microsoft.com/office/drawing/2014/main" id="{C538CC93-D92E-4F05-AB35-5033A1F314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55511" y="263176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02" name="Picture 101" descr="A green apple&#10;&#10;Description automatically generated">
                <a:extLst>
                  <a:ext uri="{FF2B5EF4-FFF2-40B4-BE49-F238E27FC236}">
                    <a16:creationId xmlns:a16="http://schemas.microsoft.com/office/drawing/2014/main" id="{9AD69C0C-B729-4BFD-9B06-3BF1A377E0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51571" y="263176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03" name="Picture 102" descr="A green apple&#10;&#10;Description automatically generated">
                <a:extLst>
                  <a:ext uri="{FF2B5EF4-FFF2-40B4-BE49-F238E27FC236}">
                    <a16:creationId xmlns:a16="http://schemas.microsoft.com/office/drawing/2014/main" id="{764BEBC2-F625-4EB6-BA39-64DFE1F8BA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89332" y="267249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0" name="Picture 109" descr="A green apple&#10;&#10;Description automatically generated">
                <a:extLst>
                  <a:ext uri="{FF2B5EF4-FFF2-40B4-BE49-F238E27FC236}">
                    <a16:creationId xmlns:a16="http://schemas.microsoft.com/office/drawing/2014/main" id="{B0D82385-F76F-485C-8877-F69177C17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87040" y="1289534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1" name="Picture 110" descr="A green apple&#10;&#10;Description automatically generated">
                <a:extLst>
                  <a:ext uri="{FF2B5EF4-FFF2-40B4-BE49-F238E27FC236}">
                    <a16:creationId xmlns:a16="http://schemas.microsoft.com/office/drawing/2014/main" id="{286A1074-C736-4B1F-9509-08E3044BA3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7761" y="1289534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2" name="Picture 111" descr="A green apple&#10;&#10;Description automatically generated">
                <a:extLst>
                  <a:ext uri="{FF2B5EF4-FFF2-40B4-BE49-F238E27FC236}">
                    <a16:creationId xmlns:a16="http://schemas.microsoft.com/office/drawing/2014/main" id="{886A8976-EA25-441A-8E7E-DC91E2F5C9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93820" y="1289534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3" name="Picture 112" descr="A green apple&#10;&#10;Description automatically generated">
                <a:extLst>
                  <a:ext uri="{FF2B5EF4-FFF2-40B4-BE49-F238E27FC236}">
                    <a16:creationId xmlns:a16="http://schemas.microsoft.com/office/drawing/2014/main" id="{A347E387-6760-48C1-B23E-885C6FC74E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94470" y="2298361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4" name="Picture 113" descr="A green apple&#10;&#10;Description automatically generated">
                <a:extLst>
                  <a:ext uri="{FF2B5EF4-FFF2-40B4-BE49-F238E27FC236}">
                    <a16:creationId xmlns:a16="http://schemas.microsoft.com/office/drawing/2014/main" id="{FC5A2CAF-3D02-4C7E-A7CA-E72BA83949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05191" y="2298361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5" name="Picture 114" descr="A green apple&#10;&#10;Description automatically generated">
                <a:extLst>
                  <a:ext uri="{FF2B5EF4-FFF2-40B4-BE49-F238E27FC236}">
                    <a16:creationId xmlns:a16="http://schemas.microsoft.com/office/drawing/2014/main" id="{A99C7BDC-AD18-42F8-AF1C-1B3686313A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1250" y="2298361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6" name="Picture 115" descr="A green apple&#10;&#10;Description automatically generated">
                <a:extLst>
                  <a:ext uri="{FF2B5EF4-FFF2-40B4-BE49-F238E27FC236}">
                    <a16:creationId xmlns:a16="http://schemas.microsoft.com/office/drawing/2014/main" id="{CBB2CC46-C537-4EC2-8587-1935915D7A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84253" y="3322869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7" name="Picture 116" descr="A green apple&#10;&#10;Description automatically generated">
                <a:extLst>
                  <a:ext uri="{FF2B5EF4-FFF2-40B4-BE49-F238E27FC236}">
                    <a16:creationId xmlns:a16="http://schemas.microsoft.com/office/drawing/2014/main" id="{F9B59268-E3D8-4B09-BB64-6F4B149F6B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94974" y="3322869"/>
                <a:ext cx="1066941" cy="1179791"/>
              </a:xfrm>
              <a:prstGeom prst="rect">
                <a:avLst/>
              </a:prstGeom>
            </p:spPr>
          </p:pic>
          <p:pic>
            <p:nvPicPr>
              <p:cNvPr id="118" name="Picture 117" descr="A green apple&#10;&#10;Description automatically generated">
                <a:extLst>
                  <a:ext uri="{FF2B5EF4-FFF2-40B4-BE49-F238E27FC236}">
                    <a16:creationId xmlns:a16="http://schemas.microsoft.com/office/drawing/2014/main" id="{1FB389F2-17E6-419D-ACBE-FD1264098C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05238" y="4331695"/>
                <a:ext cx="1066941" cy="1179791"/>
              </a:xfrm>
              <a:prstGeom prst="rect">
                <a:avLst/>
              </a:prstGeom>
            </p:spPr>
          </p:pic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EE32615-59F8-48CD-983C-2AB63FC0623E}"/>
              </a:ext>
            </a:extLst>
          </p:cNvPr>
          <p:cNvSpPr txBox="1"/>
          <p:nvPr/>
        </p:nvSpPr>
        <p:spPr>
          <a:xfrm>
            <a:off x="2216258" y="2678060"/>
            <a:ext cx="1286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/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9ADD32-3258-47D5-8268-066307B7B1BC}"/>
              </a:ext>
            </a:extLst>
          </p:cNvPr>
          <p:cNvSpPr txBox="1"/>
          <p:nvPr/>
        </p:nvSpPr>
        <p:spPr>
          <a:xfrm>
            <a:off x="8973743" y="2630429"/>
            <a:ext cx="12863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4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77225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0.00231 L -0.17786 0.0023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04167E-6 -4.81481E-6 L 0.18437 0.00371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19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5819E5D-0B35-46BD-B544-E57CB8AD3C6C}"/>
              </a:ext>
            </a:extLst>
          </p:cNvPr>
          <p:cNvGrpSpPr/>
          <p:nvPr/>
        </p:nvGrpSpPr>
        <p:grpSpPr>
          <a:xfrm>
            <a:off x="2840787" y="271900"/>
            <a:ext cx="6256718" cy="5401740"/>
            <a:chOff x="1616421" y="-35975"/>
            <a:chExt cx="8240318" cy="7114282"/>
          </a:xfrm>
        </p:grpSpPr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0794F88D-6FF2-4348-8207-BC07B5987BBB}"/>
                </a:ext>
              </a:extLst>
            </p:cNvPr>
            <p:cNvGrpSpPr/>
            <p:nvPr/>
          </p:nvGrpSpPr>
          <p:grpSpPr>
            <a:xfrm>
              <a:off x="1616421" y="-35975"/>
              <a:ext cx="7627253" cy="7114282"/>
              <a:chOff x="1601691" y="-58468"/>
              <a:chExt cx="7627253" cy="7114282"/>
            </a:xfrm>
          </p:grpSpPr>
          <p:pic>
            <p:nvPicPr>
              <p:cNvPr id="4" name="Picture 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3797F42-1482-4224-A751-BB1301A89E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35324" y="-5846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3" name="Picture 1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6180E0A-1CDA-4831-8156-77D1A3AD84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36096" y="546742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4" name="Picture 1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77DF01D-48BC-4D84-893A-205AC2FA4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22717" y="567345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22" name="Picture 2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39D8E54-5E59-45EB-992F-3CFD8121F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1826" y="1172555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23" name="Picture 2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A9708AF-A965-4FDD-8C73-DE38C8DD99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08447" y="119315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24" name="Picture 2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D63418B-7C32-4076-BA2D-E7E86A3900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6613" y="119315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31" name="Picture 3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1007114-A472-4AC2-A91C-76D96A3E7E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15326" y="181816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32" name="Picture 3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A3FC323-F750-48F8-8250-A531E814E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71043" y="1838766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33" name="Picture 3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2D4E977-24FF-46FB-84ED-B5B50ACB20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01947" y="1838766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34" name="Picture 3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8665D45-BE9C-4E33-95BC-30C524F69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0113" y="1838766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0" name="Picture 3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69EF1B7-340E-4FC2-B94D-9E1809B813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1691" y="244120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1" name="Picture 4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44A73F4-27FA-4A34-897F-5C1C9CB0D7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7408" y="246181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2" name="Picture 4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82C7FBA-CF98-43EF-A5AA-A6F7A19663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52811" y="246181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3" name="Picture 4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D1FD2D5-2DC7-467B-AE56-543D073095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8312" y="246181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4" name="Picture 4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96241DC-36FA-497D-9C7C-B322786796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6478" y="246181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49" name="Picture 4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2B280DA-1972-4724-B7BB-2307AF2CB6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15326" y="3087625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0" name="Picture 4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0272F34-E1C6-44A1-8EDA-8BED2059CC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71043" y="310822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1" name="Picture 5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F154995-FAC8-4190-8196-BC9361932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6446" y="310822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2" name="Picture 5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4E9DD97-115E-4917-AA05-D660A7F40C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20006" y="308762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3" name="Picture 5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8E3D7B1-EB59-44CB-ABB9-EAD41F5049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01947" y="310822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4" name="Picture 5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21FE287-161C-443D-B292-BCC21DCF6C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0113" y="310822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8" name="Picture 5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8BBD608-F7E9-4260-9A57-2CB9129EE7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8961" y="371343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59" name="Picture 5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E2BD6E0-6AE6-48A7-A200-D0A7EF4889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4678" y="37340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0" name="Picture 5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2F2853C-32B3-4A30-98E5-20DE060C3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80081" y="37340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1" name="Picture 6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259A34A-7E63-4D90-AC7B-1FEFD8F56B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33641" y="371343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2" name="Picture 6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26500CC-C767-4B0D-AFD9-EB7D56AE17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29366" y="37340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3" name="Picture 6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33D8BD6-9734-4228-84CF-7D4F0E82C9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5582" y="37340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4" name="Picture 6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D943633-F578-4059-9840-4C5DEFB803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3748" y="37340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7" name="Picture 6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3DDE851-B362-4EB4-9FDE-9AC47A2208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6231" y="433925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8" name="Picture 6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A060BCF-EEBC-4B26-9B68-F83BFE8F69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11948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69" name="Picture 6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E71AAC4-11FD-4C74-ACD7-A955487945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07351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0" name="Picture 6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D39E615-C7DA-40C1-85B7-6403FBF50A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60911" y="4339250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1" name="Picture 7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0433E56-92D6-4ABA-9B61-76B1AB4F34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56636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2" name="Picture 7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D94C10A-88C2-49B0-9D7D-7D9F3F9499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64937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3" name="Picture 7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9E22849-B509-44B0-ABB5-8DA2E9B476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2852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4" name="Picture 7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9A98659-C249-4CA2-9279-2410AF6195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31018" y="435985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6" name="Picture 7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A3F0035-AD76-41B6-B5D4-897905468B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71101" y="4972530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7" name="Picture 7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C00FF1C-217B-4E68-A9EB-9E35E6B62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26818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8" name="Picture 7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D192D95-4350-4652-A222-3048049D00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22221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79" name="Picture 7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2F6B67A-955E-416C-AA2E-3194080F8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5781" y="4972529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0" name="Picture 7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BE7D83F-9B7A-40FC-BEA0-C8C22D40C7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71506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1" name="Picture 8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462060D-5BD6-4032-8E6C-2319624444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79807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2" name="Picture 8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3D4489C4-239B-4FDF-8FDE-F09C742E6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7722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3" name="Picture 8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44A7F14-5DC8-4B63-97F5-9C8638BBF3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45888" y="499313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4" name="Picture 8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90C4627-41D7-4AE7-B2A1-2C26FECED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55367" y="5623464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5" name="Picture 8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142F274-20D0-4BDC-BA78-20C7DEEBAF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11084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6" name="Picture 8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28AE0AB-AF6C-46A2-A986-D3A167279A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06487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7" name="Picture 8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9AE95E8-C6E6-4C72-AC0F-3FFABA905D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60047" y="562346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8" name="Picture 8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5F9AF76-8862-4D35-9451-9AD5C4845F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55772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89" name="Picture 8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DCCC68B-780F-42B9-9713-14B3C56946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64073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0" name="Picture 8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1A6D929-4B18-455A-B44F-D64FF7BB3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41988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1" name="Picture 9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5289DE5-CA30-4646-AC13-51D5AC5CA7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30154" y="564406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2" name="Picture 9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822B763-8A01-486C-8E12-BFD0BE9DA5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71101" y="625473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3" name="Picture 9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1A1A6CB-2B8B-4765-890B-B820C54BEC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26818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4" name="Picture 9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F8A206F-EE31-4CFD-8DD2-FB6E3AA852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22221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5" name="Picture 9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EB1F2EF-DF53-4196-AB62-8976561731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5781" y="6254737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6" name="Picture 9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F095157-AF4C-43DE-AA65-A97B51E97C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71506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7" name="Picture 9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E28C9FF-AB2B-4F7C-A582-5075CB09A5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79807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8" name="Picture 9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1CB7BA7-B007-4A8B-BE33-48B7818CC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57722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99" name="Picture 9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F3FD181-AFD6-4CE7-BCCC-EBD29C5F68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45888" y="627534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0" name="Picture 9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C586FFC-7A60-4EFD-8770-0EB3FB8E84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6617" y="4993098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1" name="Picture 10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3356BCB0-8911-4AE9-A731-BAE223B251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8379" y="5618911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3" name="Picture 10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31AEB21A-DD09-4F61-843F-8E33487415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58748" y="563117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4" name="Picture 10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D46A812-F43B-4778-882F-FBA44C357C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73638" y="6253173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5" name="Picture 10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E276822-7E1B-49AC-AF39-C5B2EDD430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20643" y="6295910"/>
                <a:ext cx="708301" cy="759904"/>
              </a:xfrm>
              <a:prstGeom prst="rect">
                <a:avLst/>
              </a:prstGeom>
            </p:spPr>
          </p:pic>
          <p:pic>
            <p:nvPicPr>
              <p:cNvPr id="102" name="Picture 10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2E09F68-289A-40C5-A530-5A4BFC046C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70344" y="6265417"/>
                <a:ext cx="708301" cy="759904"/>
              </a:xfrm>
              <a:prstGeom prst="rect">
                <a:avLst/>
              </a:prstGeom>
            </p:spPr>
          </p:pic>
        </p:grp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5CF01F36-7C93-4BEA-B4A1-15909B2B5F22}"/>
                </a:ext>
              </a:extLst>
            </p:cNvPr>
            <p:cNvGrpSpPr/>
            <p:nvPr/>
          </p:nvGrpSpPr>
          <p:grpSpPr>
            <a:xfrm>
              <a:off x="2339490" y="-35975"/>
              <a:ext cx="7517249" cy="7047092"/>
              <a:chOff x="2339490" y="-35975"/>
              <a:chExt cx="7517249" cy="7047092"/>
            </a:xfrm>
          </p:grpSpPr>
          <p:pic>
            <p:nvPicPr>
              <p:cNvPr id="5" name="Picture 4" descr="A green apple&#10;&#10;Description automatically generated">
                <a:extLst>
                  <a:ext uri="{FF2B5EF4-FFF2-40B4-BE49-F238E27FC236}">
                    <a16:creationId xmlns:a16="http://schemas.microsoft.com/office/drawing/2014/main" id="{5540BD8C-D4DC-402C-9899-A9986C2E73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5996" y="-2996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6" name="Picture 5" descr="A green apple&#10;&#10;Description automatically generated">
                <a:extLst>
                  <a:ext uri="{FF2B5EF4-FFF2-40B4-BE49-F238E27FC236}">
                    <a16:creationId xmlns:a16="http://schemas.microsoft.com/office/drawing/2014/main" id="{7BE163CB-8860-4C00-A1D4-D371E330C4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6749" y="-3597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7" name="Picture 6" descr="A green apple&#10;&#10;Description automatically generated">
                <a:extLst>
                  <a:ext uri="{FF2B5EF4-FFF2-40B4-BE49-F238E27FC236}">
                    <a16:creationId xmlns:a16="http://schemas.microsoft.com/office/drawing/2014/main" id="{E265E863-E54B-47E2-A953-423E144213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51028" y="-3597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8" name="Picture 7" descr="A green apple&#10;&#10;Description automatically generated">
                <a:extLst>
                  <a:ext uri="{FF2B5EF4-FFF2-40B4-BE49-F238E27FC236}">
                    <a16:creationId xmlns:a16="http://schemas.microsoft.com/office/drawing/2014/main" id="{77DDA743-42C1-45C6-B443-8D57BB0B19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6212" y="-3597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9" name="Picture 8" descr="A green apple&#10;&#10;Description automatically generated">
                <a:extLst>
                  <a:ext uri="{FF2B5EF4-FFF2-40B4-BE49-F238E27FC236}">
                    <a16:creationId xmlns:a16="http://schemas.microsoft.com/office/drawing/2014/main" id="{77E2C0F0-A60A-447F-90AB-A90EE9787B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62860" y="-3344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0" name="Picture 9" descr="A green apple&#10;&#10;Description automatically generated">
                <a:extLst>
                  <a:ext uri="{FF2B5EF4-FFF2-40B4-BE49-F238E27FC236}">
                    <a16:creationId xmlns:a16="http://schemas.microsoft.com/office/drawing/2014/main" id="{2CAB43DF-6762-4A98-99BB-CA2FE18145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97180" y="-35975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" name="Picture 10" descr="A green apple&#10;&#10;Description automatically generated">
                <a:extLst>
                  <a:ext uri="{FF2B5EF4-FFF2-40B4-BE49-F238E27FC236}">
                    <a16:creationId xmlns:a16="http://schemas.microsoft.com/office/drawing/2014/main" id="{55123465-2B84-4502-9352-68D4662114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14160" y="-2942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" name="Picture 11" descr="A green apple&#10;&#10;Description automatically generated">
                <a:extLst>
                  <a:ext uri="{FF2B5EF4-FFF2-40B4-BE49-F238E27FC236}">
                    <a16:creationId xmlns:a16="http://schemas.microsoft.com/office/drawing/2014/main" id="{BD3E65FC-F56A-4E27-B478-FEC393CFC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9490" y="-3344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5" name="Picture 14" descr="A green apple&#10;&#10;Description automatically generated">
                <a:extLst>
                  <a:ext uri="{FF2B5EF4-FFF2-40B4-BE49-F238E27FC236}">
                    <a16:creationId xmlns:a16="http://schemas.microsoft.com/office/drawing/2014/main" id="{141F44DB-C945-431B-8574-38976E6902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99116" y="59408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6" name="Picture 15" descr="A green apple&#10;&#10;Description automatically generated">
                <a:extLst>
                  <a:ext uri="{FF2B5EF4-FFF2-40B4-BE49-F238E27FC236}">
                    <a16:creationId xmlns:a16="http://schemas.microsoft.com/office/drawing/2014/main" id="{D9EE6AD8-346B-4C0C-A448-877334467E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49869" y="58807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7" name="Picture 16" descr="A green apple&#10;&#10;Description automatically generated">
                <a:extLst>
                  <a:ext uri="{FF2B5EF4-FFF2-40B4-BE49-F238E27FC236}">
                    <a16:creationId xmlns:a16="http://schemas.microsoft.com/office/drawing/2014/main" id="{6FB34A62-6846-4EB7-BBF7-556EDCC053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74148" y="58807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8" name="Picture 17" descr="A green apple&#10;&#10;Description automatically generated">
                <a:extLst>
                  <a:ext uri="{FF2B5EF4-FFF2-40B4-BE49-F238E27FC236}">
                    <a16:creationId xmlns:a16="http://schemas.microsoft.com/office/drawing/2014/main" id="{B25889E3-4FDA-4C2F-8FBC-B06F58B9A2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89332" y="58807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9" name="Picture 18" descr="A green apple&#10;&#10;Description automatically generated">
                <a:extLst>
                  <a:ext uri="{FF2B5EF4-FFF2-40B4-BE49-F238E27FC236}">
                    <a16:creationId xmlns:a16="http://schemas.microsoft.com/office/drawing/2014/main" id="{2B1BB7DB-6640-4787-8247-6099F9654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85980" y="590603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0" name="Picture 19" descr="A green apple&#10;&#10;Description automatically generated">
                <a:extLst>
                  <a:ext uri="{FF2B5EF4-FFF2-40B4-BE49-F238E27FC236}">
                    <a16:creationId xmlns:a16="http://schemas.microsoft.com/office/drawing/2014/main" id="{742CEB09-F4B6-458A-9AF7-04D9E26F6B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0844" y="588075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1" name="Picture 20" descr="A green apple&#10;&#10;Description automatically generated">
                <a:extLst>
                  <a:ext uri="{FF2B5EF4-FFF2-40B4-BE49-F238E27FC236}">
                    <a16:creationId xmlns:a16="http://schemas.microsoft.com/office/drawing/2014/main" id="{58987AD8-B521-4C58-8DB5-E1C7A3B9D3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37280" y="59462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5" name="Picture 24" descr="A green apple&#10;&#10;Description automatically generated">
                <a:extLst>
                  <a:ext uri="{FF2B5EF4-FFF2-40B4-BE49-F238E27FC236}">
                    <a16:creationId xmlns:a16="http://schemas.microsoft.com/office/drawing/2014/main" id="{C9633951-DBA3-40B2-ACED-72A98413F2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63809" y="124070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6" name="Picture 25" descr="A green apple&#10;&#10;Description automatically generated">
                <a:extLst>
                  <a:ext uri="{FF2B5EF4-FFF2-40B4-BE49-F238E27FC236}">
                    <a16:creationId xmlns:a16="http://schemas.microsoft.com/office/drawing/2014/main" id="{4830940F-1C99-4FA2-8404-42B6CE8C09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4562" y="123469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7" name="Picture 26" descr="A green apple&#10;&#10;Description automatically generated">
                <a:extLst>
                  <a:ext uri="{FF2B5EF4-FFF2-40B4-BE49-F238E27FC236}">
                    <a16:creationId xmlns:a16="http://schemas.microsoft.com/office/drawing/2014/main" id="{359996B5-99C5-429E-9F67-D935187E47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8841" y="123469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8" name="Picture 27" descr="A green apple&#10;&#10;Description automatically generated">
                <a:extLst>
                  <a:ext uri="{FF2B5EF4-FFF2-40B4-BE49-F238E27FC236}">
                    <a16:creationId xmlns:a16="http://schemas.microsoft.com/office/drawing/2014/main" id="{99126044-B843-4B4C-AB9D-0E62B6C59A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54025" y="123469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29" name="Picture 28" descr="A green apple&#10;&#10;Description automatically generated">
                <a:extLst>
                  <a:ext uri="{FF2B5EF4-FFF2-40B4-BE49-F238E27FC236}">
                    <a16:creationId xmlns:a16="http://schemas.microsoft.com/office/drawing/2014/main" id="{116C03B6-1840-43C3-8CBF-0B9B7AEF2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50673" y="1237223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0" name="Picture 29" descr="A green apple&#10;&#10;Description automatically generated">
                <a:extLst>
                  <a:ext uri="{FF2B5EF4-FFF2-40B4-BE49-F238E27FC236}">
                    <a16:creationId xmlns:a16="http://schemas.microsoft.com/office/drawing/2014/main" id="{BF473F68-8287-4315-8E49-0CF65E4201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84993" y="1234695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5" name="Picture 34" descr="A green apple&#10;&#10;Description automatically generated">
                <a:extLst>
                  <a:ext uri="{FF2B5EF4-FFF2-40B4-BE49-F238E27FC236}">
                    <a16:creationId xmlns:a16="http://schemas.microsoft.com/office/drawing/2014/main" id="{57A19678-29E3-4078-B66C-DA5479DC22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88345" y="1866522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6" name="Picture 35" descr="A green apple&#10;&#10;Description automatically generated">
                <a:extLst>
                  <a:ext uri="{FF2B5EF4-FFF2-40B4-BE49-F238E27FC236}">
                    <a16:creationId xmlns:a16="http://schemas.microsoft.com/office/drawing/2014/main" id="{8B7A6E3F-9EAE-4480-8930-A891D237A5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39098" y="186050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7" name="Picture 36" descr="A green apple&#10;&#10;Description automatically generated">
                <a:extLst>
                  <a:ext uri="{FF2B5EF4-FFF2-40B4-BE49-F238E27FC236}">
                    <a16:creationId xmlns:a16="http://schemas.microsoft.com/office/drawing/2014/main" id="{27C69A43-661F-4F12-BF25-932A4F965F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63377" y="186050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8" name="Picture 37" descr="A green apple&#10;&#10;Description automatically generated">
                <a:extLst>
                  <a:ext uri="{FF2B5EF4-FFF2-40B4-BE49-F238E27FC236}">
                    <a16:creationId xmlns:a16="http://schemas.microsoft.com/office/drawing/2014/main" id="{0DF4F8F1-61CF-400C-98C2-66FD62F94D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78561" y="186050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39" name="Picture 38" descr="A green apple&#10;&#10;Description automatically generated">
                <a:extLst>
                  <a:ext uri="{FF2B5EF4-FFF2-40B4-BE49-F238E27FC236}">
                    <a16:creationId xmlns:a16="http://schemas.microsoft.com/office/drawing/2014/main" id="{CF157773-5C32-465F-94A4-FC2C3934E6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75209" y="186303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45" name="Picture 44" descr="A green apple&#10;&#10;Description automatically generated">
                <a:extLst>
                  <a:ext uri="{FF2B5EF4-FFF2-40B4-BE49-F238E27FC236}">
                    <a16:creationId xmlns:a16="http://schemas.microsoft.com/office/drawing/2014/main" id="{EF84081B-3E5F-43A8-BB29-5B1804360E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52520" y="250321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46" name="Picture 45" descr="A green apple&#10;&#10;Description automatically generated">
                <a:extLst>
                  <a:ext uri="{FF2B5EF4-FFF2-40B4-BE49-F238E27FC236}">
                    <a16:creationId xmlns:a16="http://schemas.microsoft.com/office/drawing/2014/main" id="{EA38A58B-4C80-4343-8116-16D75F2E1E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03273" y="2497198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47" name="Picture 46" descr="A green apple&#10;&#10;Description automatically generated">
                <a:extLst>
                  <a:ext uri="{FF2B5EF4-FFF2-40B4-BE49-F238E27FC236}">
                    <a16:creationId xmlns:a16="http://schemas.microsoft.com/office/drawing/2014/main" id="{0485EEB2-B32C-4348-834D-7DEDC4B7C8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7552" y="2497198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48" name="Picture 47" descr="A green apple&#10;&#10;Description automatically generated">
                <a:extLst>
                  <a:ext uri="{FF2B5EF4-FFF2-40B4-BE49-F238E27FC236}">
                    <a16:creationId xmlns:a16="http://schemas.microsoft.com/office/drawing/2014/main" id="{F2B4A54D-B46D-4760-942A-BC9D121DF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42736" y="2497198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55" name="Picture 54" descr="A green apple&#10;&#10;Description automatically generated">
                <a:extLst>
                  <a:ext uri="{FF2B5EF4-FFF2-40B4-BE49-F238E27FC236}">
                    <a16:creationId xmlns:a16="http://schemas.microsoft.com/office/drawing/2014/main" id="{C7636C4D-5D76-4420-8EBA-D3A494C0A8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07882" y="312301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56" name="Picture 55" descr="A green apple&#10;&#10;Description automatically generated">
                <a:extLst>
                  <a:ext uri="{FF2B5EF4-FFF2-40B4-BE49-F238E27FC236}">
                    <a16:creationId xmlns:a16="http://schemas.microsoft.com/office/drawing/2014/main" id="{406C74A9-EAA5-4E70-BDBF-7A41B407C1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2161" y="312301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57" name="Picture 56" descr="A green apple&#10;&#10;Description automatically generated">
                <a:extLst>
                  <a:ext uri="{FF2B5EF4-FFF2-40B4-BE49-F238E27FC236}">
                    <a16:creationId xmlns:a16="http://schemas.microsoft.com/office/drawing/2014/main" id="{46001DAB-31B5-4E27-96CE-91FC27A91C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47345" y="312301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65" name="Picture 64" descr="A green apple&#10;&#10;Description automatically generated">
                <a:extLst>
                  <a:ext uri="{FF2B5EF4-FFF2-40B4-BE49-F238E27FC236}">
                    <a16:creationId xmlns:a16="http://schemas.microsoft.com/office/drawing/2014/main" id="{21C73E21-B432-425E-8AD4-C5AAA8715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01544" y="3758552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66" name="Picture 65" descr="A green apple&#10;&#10;Description automatically generated">
                <a:extLst>
                  <a:ext uri="{FF2B5EF4-FFF2-40B4-BE49-F238E27FC236}">
                    <a16:creationId xmlns:a16="http://schemas.microsoft.com/office/drawing/2014/main" id="{6B1B683F-B5AF-4EF3-9AB2-C1FF0670E3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5823" y="3758552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75" name="Picture 74" descr="A green apple&#10;&#10;Description automatically generated">
                <a:extLst>
                  <a:ext uri="{FF2B5EF4-FFF2-40B4-BE49-F238E27FC236}">
                    <a16:creationId xmlns:a16="http://schemas.microsoft.com/office/drawing/2014/main" id="{35F363C7-FE94-4D91-A57F-F7ED802DE9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4562" y="4384365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06" name="Picture 105" descr="A green apple&#10;&#10;Description automatically generated">
                <a:extLst>
                  <a:ext uri="{FF2B5EF4-FFF2-40B4-BE49-F238E27FC236}">
                    <a16:creationId xmlns:a16="http://schemas.microsoft.com/office/drawing/2014/main" id="{BD284362-E6B0-48AB-B62E-A1AB345C74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9736" y="-2288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07" name="Picture 106" descr="A green apple&#10;&#10;Description automatically generated">
                <a:extLst>
                  <a:ext uri="{FF2B5EF4-FFF2-40B4-BE49-F238E27FC236}">
                    <a16:creationId xmlns:a16="http://schemas.microsoft.com/office/drawing/2014/main" id="{BA0B8A59-7177-4CD2-8FD1-8BC040406A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94015" y="-2288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08" name="Picture 107" descr="A green apple&#10;&#10;Description automatically generated">
                <a:extLst>
                  <a:ext uri="{FF2B5EF4-FFF2-40B4-BE49-F238E27FC236}">
                    <a16:creationId xmlns:a16="http://schemas.microsoft.com/office/drawing/2014/main" id="{A9CDCE37-E59E-4CCC-8208-AB544D2D07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92856" y="60116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09" name="Picture 108" descr="A green apple&#10;&#10;Description automatically generated">
                <a:extLst>
                  <a:ext uri="{FF2B5EF4-FFF2-40B4-BE49-F238E27FC236}">
                    <a16:creationId xmlns:a16="http://schemas.microsoft.com/office/drawing/2014/main" id="{1F256B10-1686-408A-B924-7DE5B4797C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17135" y="60116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0" name="Picture 109" descr="A green apple&#10;&#10;Description automatically generated">
                <a:extLst>
                  <a:ext uri="{FF2B5EF4-FFF2-40B4-BE49-F238E27FC236}">
                    <a16:creationId xmlns:a16="http://schemas.microsoft.com/office/drawing/2014/main" id="{40FBA13E-A283-4BE0-ADDC-A845800412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57549" y="124778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1" name="Picture 110" descr="A green apple&#10;&#10;Description automatically generated">
                <a:extLst>
                  <a:ext uri="{FF2B5EF4-FFF2-40B4-BE49-F238E27FC236}">
                    <a16:creationId xmlns:a16="http://schemas.microsoft.com/office/drawing/2014/main" id="{D93A1FC3-69ED-49BE-91BD-DB1536492D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81828" y="124778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2" name="Picture 111" descr="A green apple&#10;&#10;Description automatically generated">
                <a:extLst>
                  <a:ext uri="{FF2B5EF4-FFF2-40B4-BE49-F238E27FC236}">
                    <a16:creationId xmlns:a16="http://schemas.microsoft.com/office/drawing/2014/main" id="{B476D1B9-5E93-404E-9B62-D9994683BD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82085" y="187359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3" name="Picture 112" descr="A green apple&#10;&#10;Description automatically generated">
                <a:extLst>
                  <a:ext uri="{FF2B5EF4-FFF2-40B4-BE49-F238E27FC236}">
                    <a16:creationId xmlns:a16="http://schemas.microsoft.com/office/drawing/2014/main" id="{57737790-683B-44C0-9588-3996E140F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06364" y="187359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4" name="Picture 113" descr="A green apple&#10;&#10;Description automatically generated">
                <a:extLst>
                  <a:ext uri="{FF2B5EF4-FFF2-40B4-BE49-F238E27FC236}">
                    <a16:creationId xmlns:a16="http://schemas.microsoft.com/office/drawing/2014/main" id="{62FF3593-1E92-4452-A77B-0A319498F8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46260" y="2510283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5" name="Picture 114" descr="A green apple&#10;&#10;Description automatically generated">
                <a:extLst>
                  <a:ext uri="{FF2B5EF4-FFF2-40B4-BE49-F238E27FC236}">
                    <a16:creationId xmlns:a16="http://schemas.microsoft.com/office/drawing/2014/main" id="{00DA867E-E2E1-44E2-BF64-9156CF6C49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70539" y="2510283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6" name="Picture 115" descr="A green apple&#10;&#10;Description automatically generated">
                <a:extLst>
                  <a:ext uri="{FF2B5EF4-FFF2-40B4-BE49-F238E27FC236}">
                    <a16:creationId xmlns:a16="http://schemas.microsoft.com/office/drawing/2014/main" id="{29E56F67-BE23-42D4-B38D-CE418821C3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50869" y="313609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7" name="Picture 116" descr="A green apple&#10;&#10;Description automatically generated">
                <a:extLst>
                  <a:ext uri="{FF2B5EF4-FFF2-40B4-BE49-F238E27FC236}">
                    <a16:creationId xmlns:a16="http://schemas.microsoft.com/office/drawing/2014/main" id="{10476114-1941-4C9C-99AF-2AB76CB860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75148" y="313609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8" name="Picture 117" descr="A green apple&#10;&#10;Description automatically generated">
                <a:extLst>
                  <a:ext uri="{FF2B5EF4-FFF2-40B4-BE49-F238E27FC236}">
                    <a16:creationId xmlns:a16="http://schemas.microsoft.com/office/drawing/2014/main" id="{D217EFB1-299C-44AC-B028-51AEBA8A6D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44531" y="377163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19" name="Picture 118" descr="A green apple&#10;&#10;Description automatically generated">
                <a:extLst>
                  <a:ext uri="{FF2B5EF4-FFF2-40B4-BE49-F238E27FC236}">
                    <a16:creationId xmlns:a16="http://schemas.microsoft.com/office/drawing/2014/main" id="{D4CE50AF-8A9E-437E-9FB4-9FDE505031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68810" y="377163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0" name="Picture 119" descr="A green apple&#10;&#10;Description automatically generated">
                <a:extLst>
                  <a:ext uri="{FF2B5EF4-FFF2-40B4-BE49-F238E27FC236}">
                    <a16:creationId xmlns:a16="http://schemas.microsoft.com/office/drawing/2014/main" id="{FF87D452-63A6-47CE-AE32-B66460E152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57549" y="4397450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1" name="Picture 120" descr="A green apple&#10;&#10;Description automatically generated">
                <a:extLst>
                  <a:ext uri="{FF2B5EF4-FFF2-40B4-BE49-F238E27FC236}">
                    <a16:creationId xmlns:a16="http://schemas.microsoft.com/office/drawing/2014/main" id="{B3B0390C-B672-4D11-8E73-8F44225E39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35962" y="438816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2" name="Picture 121" descr="A green apple&#10;&#10;Description automatically generated">
                <a:extLst>
                  <a:ext uri="{FF2B5EF4-FFF2-40B4-BE49-F238E27FC236}">
                    <a16:creationId xmlns:a16="http://schemas.microsoft.com/office/drawing/2014/main" id="{80C3A822-C3BE-4238-B233-E0DD7D9596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05345" y="5023708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3" name="Picture 122" descr="A green apple&#10;&#10;Description automatically generated">
                <a:extLst>
                  <a:ext uri="{FF2B5EF4-FFF2-40B4-BE49-F238E27FC236}">
                    <a16:creationId xmlns:a16="http://schemas.microsoft.com/office/drawing/2014/main" id="{FE47050D-9AD4-4ADB-BC9C-DB7B429C72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29624" y="5023708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4" name="Picture 123" descr="A green apple&#10;&#10;Description automatically generated">
                <a:extLst>
                  <a:ext uri="{FF2B5EF4-FFF2-40B4-BE49-F238E27FC236}">
                    <a16:creationId xmlns:a16="http://schemas.microsoft.com/office/drawing/2014/main" id="{85B8D8DA-AF94-4D61-8BAC-7C3F529497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49769" y="5653045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5" name="Picture 124" descr="A green apple&#10;&#10;Description automatically generated">
                <a:extLst>
                  <a:ext uri="{FF2B5EF4-FFF2-40B4-BE49-F238E27FC236}">
                    <a16:creationId xmlns:a16="http://schemas.microsoft.com/office/drawing/2014/main" id="{E915F648-BE06-4888-9D09-CF94A6BB9A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33230" y="-2624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6" name="Picture 125" descr="A green apple&#10;&#10;Description automatically generated">
                <a:extLst>
                  <a:ext uri="{FF2B5EF4-FFF2-40B4-BE49-F238E27FC236}">
                    <a16:creationId xmlns:a16="http://schemas.microsoft.com/office/drawing/2014/main" id="{6FE58FDD-8413-41D7-B4F3-0EC32654B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56350" y="59780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7" name="Picture 126" descr="A green apple&#10;&#10;Description automatically generated">
                <a:extLst>
                  <a:ext uri="{FF2B5EF4-FFF2-40B4-BE49-F238E27FC236}">
                    <a16:creationId xmlns:a16="http://schemas.microsoft.com/office/drawing/2014/main" id="{F2CA5CAF-FDE5-45E3-97BD-69F5E1605D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21043" y="124442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8" name="Picture 127" descr="A green apple&#10;&#10;Description automatically generated">
                <a:extLst>
                  <a:ext uri="{FF2B5EF4-FFF2-40B4-BE49-F238E27FC236}">
                    <a16:creationId xmlns:a16="http://schemas.microsoft.com/office/drawing/2014/main" id="{58BDA223-813B-46FB-A2ED-904ABF923A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45579" y="1870237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29" name="Picture 128" descr="A green apple&#10;&#10;Description automatically generated">
                <a:extLst>
                  <a:ext uri="{FF2B5EF4-FFF2-40B4-BE49-F238E27FC236}">
                    <a16:creationId xmlns:a16="http://schemas.microsoft.com/office/drawing/2014/main" id="{9FF60F2B-B840-435C-B747-D784FA7B94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09754" y="2506926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0" name="Picture 129" descr="A green apple&#10;&#10;Description automatically generated">
                <a:extLst>
                  <a:ext uri="{FF2B5EF4-FFF2-40B4-BE49-F238E27FC236}">
                    <a16:creationId xmlns:a16="http://schemas.microsoft.com/office/drawing/2014/main" id="{D35F7400-27BE-41FC-963D-745302BF3E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14363" y="3132739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1" name="Picture 130" descr="A green apple&#10;&#10;Description automatically generated">
                <a:extLst>
                  <a:ext uri="{FF2B5EF4-FFF2-40B4-BE49-F238E27FC236}">
                    <a16:creationId xmlns:a16="http://schemas.microsoft.com/office/drawing/2014/main" id="{0D948FB1-271F-446B-9221-D1B24C21AE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08025" y="3768280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2" name="Picture 131" descr="A green apple&#10;&#10;Description automatically generated">
                <a:extLst>
                  <a:ext uri="{FF2B5EF4-FFF2-40B4-BE49-F238E27FC236}">
                    <a16:creationId xmlns:a16="http://schemas.microsoft.com/office/drawing/2014/main" id="{505F4A6E-1DE1-4436-A61D-988FE8E1B7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21043" y="4394093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3" name="Picture 132" descr="A green apple&#10;&#10;Description automatically generated">
                <a:extLst>
                  <a:ext uri="{FF2B5EF4-FFF2-40B4-BE49-F238E27FC236}">
                    <a16:creationId xmlns:a16="http://schemas.microsoft.com/office/drawing/2014/main" id="{BD33E3ED-67CB-4079-9F02-4AC616D634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68839" y="5020351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4" name="Picture 133" descr="A green apple&#10;&#10;Description automatically generated">
                <a:extLst>
                  <a:ext uri="{FF2B5EF4-FFF2-40B4-BE49-F238E27FC236}">
                    <a16:creationId xmlns:a16="http://schemas.microsoft.com/office/drawing/2014/main" id="{A7D0C3BD-B4D1-494E-A1A9-C181A938DA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81857" y="5646164"/>
                <a:ext cx="661864" cy="731869"/>
              </a:xfrm>
              <a:prstGeom prst="rect">
                <a:avLst/>
              </a:prstGeom>
            </p:spPr>
          </p:pic>
          <p:pic>
            <p:nvPicPr>
              <p:cNvPr id="135" name="Picture 134" descr="A green apple&#10;&#10;Description automatically generated">
                <a:extLst>
                  <a:ext uri="{FF2B5EF4-FFF2-40B4-BE49-F238E27FC236}">
                    <a16:creationId xmlns:a16="http://schemas.microsoft.com/office/drawing/2014/main" id="{A0898D5C-C5DB-4A44-9EBD-E50B08557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94875" y="6279248"/>
                <a:ext cx="661864" cy="731869"/>
              </a:xfrm>
              <a:prstGeom prst="rect">
                <a:avLst/>
              </a:prstGeom>
            </p:spPr>
          </p:pic>
        </p:grp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FFF2CAD5-08F8-462E-913A-08D4A8AD9F57}"/>
              </a:ext>
            </a:extLst>
          </p:cNvPr>
          <p:cNvSpPr txBox="1"/>
          <p:nvPr/>
        </p:nvSpPr>
        <p:spPr>
          <a:xfrm>
            <a:off x="415871" y="5670920"/>
            <a:ext cx="11360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The rectangular stack is eleven apples high.</a:t>
            </a:r>
          </a:p>
          <a:p>
            <a:r>
              <a:rPr lang="en-NZ" sz="3600" dirty="0"/>
              <a:t>How many apples are in each triangle?</a:t>
            </a:r>
          </a:p>
        </p:txBody>
      </p:sp>
    </p:spTree>
    <p:extLst>
      <p:ext uri="{BB962C8B-B14F-4D97-AF65-F5344CB8AC3E}">
        <p14:creationId xmlns:p14="http://schemas.microsoft.com/office/powerpoint/2010/main" val="252939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C8E9F41-560E-4099-BE55-1510FDD9E352}"/>
              </a:ext>
            </a:extLst>
          </p:cNvPr>
          <p:cNvGrpSpPr/>
          <p:nvPr/>
        </p:nvGrpSpPr>
        <p:grpSpPr>
          <a:xfrm>
            <a:off x="9485138" y="545483"/>
            <a:ext cx="2399534" cy="2275210"/>
            <a:chOff x="2882859" y="235515"/>
            <a:chExt cx="5576673" cy="5287737"/>
          </a:xfrm>
        </p:grpSpPr>
        <p:pic>
          <p:nvPicPr>
            <p:cNvPr id="3" name="Picture 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A618E19-8BE7-4D1F-9611-1672400ED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6042" y="235515"/>
              <a:ext cx="1141799" cy="1224985"/>
            </a:xfrm>
            <a:prstGeom prst="rect">
              <a:avLst/>
            </a:prstGeom>
          </p:spPr>
        </p:pic>
        <p:pic>
          <p:nvPicPr>
            <p:cNvPr id="4" name="Picture 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148C323-2C93-43F7-9643-B5D987A6EC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6884" y="1211130"/>
              <a:ext cx="1141799" cy="1224985"/>
            </a:xfrm>
            <a:prstGeom prst="rect">
              <a:avLst/>
            </a:prstGeom>
          </p:spPr>
        </p:pic>
        <p:pic>
          <p:nvPicPr>
            <p:cNvPr id="5" name="Picture 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D4D6512-120B-4CD1-8BEF-4BCA31EDA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3734" y="1244341"/>
              <a:ext cx="1141799" cy="1224985"/>
            </a:xfrm>
            <a:prstGeom prst="rect">
              <a:avLst/>
            </a:prstGeom>
          </p:spPr>
        </p:pic>
        <p:pic>
          <p:nvPicPr>
            <p:cNvPr id="6" name="Picture 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89A6DAF-26A1-47EF-8C13-B671F71E4C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3456" y="2219955"/>
              <a:ext cx="1141799" cy="1224985"/>
            </a:xfrm>
            <a:prstGeom prst="rect">
              <a:avLst/>
            </a:prstGeom>
          </p:spPr>
        </p:pic>
        <p:pic>
          <p:nvPicPr>
            <p:cNvPr id="7" name="Picture 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D2DE2A1-B6C9-48D7-A859-C95CF83F2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306" y="2253166"/>
              <a:ext cx="1141799" cy="1224985"/>
            </a:xfrm>
            <a:prstGeom prst="rect">
              <a:avLst/>
            </a:prstGeom>
          </p:spPr>
        </p:pic>
        <p:pic>
          <p:nvPicPr>
            <p:cNvPr id="8" name="Picture 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4540BB-E991-471E-9620-060CD745F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9648" y="2253166"/>
              <a:ext cx="1141799" cy="1224985"/>
            </a:xfrm>
            <a:prstGeom prst="rect">
              <a:avLst/>
            </a:prstGeom>
          </p:spPr>
        </p:pic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47C0E01-D906-4544-81D8-0F4AC36825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9872" y="3260691"/>
              <a:ext cx="1141799" cy="1224985"/>
            </a:xfrm>
            <a:prstGeom prst="rect">
              <a:avLst/>
            </a:prstGeom>
          </p:spPr>
        </p:pic>
        <p:pic>
          <p:nvPicPr>
            <p:cNvPr id="10" name="Picture 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D5F7F72-F3CB-4B39-96AB-1FE713ACC3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738" y="3293904"/>
              <a:ext cx="1141799" cy="1224985"/>
            </a:xfrm>
            <a:prstGeom prst="rect">
              <a:avLst/>
            </a:prstGeom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8B5A78F-A729-4B70-9EE9-4F2FAB1F2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6722" y="3293904"/>
              <a:ext cx="1141799" cy="1224985"/>
            </a:xfrm>
            <a:prstGeom prst="rect">
              <a:avLst/>
            </a:prstGeom>
          </p:spPr>
        </p:pic>
        <p:pic>
          <p:nvPicPr>
            <p:cNvPr id="12" name="Picture 1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A1C4FE1-2BD0-4C36-AE3D-32FE25103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061" y="3293904"/>
              <a:ext cx="1141799" cy="1224985"/>
            </a:xfrm>
            <a:prstGeom prst="rect">
              <a:avLst/>
            </a:prstGeom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EDC3443-220D-41C2-B598-DC5AAE35F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2859" y="4265055"/>
              <a:ext cx="1141799" cy="1224984"/>
            </a:xfrm>
            <a:prstGeom prst="rect">
              <a:avLst/>
            </a:prstGeom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6B2AF56-D879-482B-B6C8-BDAC774C9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6726" y="4298268"/>
              <a:ext cx="1141799" cy="1224984"/>
            </a:xfrm>
            <a:prstGeom prst="rect">
              <a:avLst/>
            </a:prstGeom>
          </p:spPr>
        </p:pic>
        <p:pic>
          <p:nvPicPr>
            <p:cNvPr id="15" name="Picture 1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0F750DD-880A-464A-B1DC-83EF166874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7733" y="4298268"/>
              <a:ext cx="1141799" cy="1224984"/>
            </a:xfrm>
            <a:prstGeom prst="rect">
              <a:avLst/>
            </a:prstGeom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45186D3-EB9E-4612-B110-BEB825AD66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9709" y="4298268"/>
              <a:ext cx="1141799" cy="1224984"/>
            </a:xfrm>
            <a:prstGeom prst="rect">
              <a:avLst/>
            </a:prstGeom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05DC27A-0F7A-4ACE-A16E-EDD29FE87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050" y="4298268"/>
              <a:ext cx="1141799" cy="122498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34FBAF-A11D-47D3-BB5A-D35255C7C9CC}"/>
              </a:ext>
            </a:extLst>
          </p:cNvPr>
          <p:cNvGrpSpPr/>
          <p:nvPr/>
        </p:nvGrpSpPr>
        <p:grpSpPr>
          <a:xfrm>
            <a:off x="6627739" y="965271"/>
            <a:ext cx="1917186" cy="1843052"/>
            <a:chOff x="2904839" y="235515"/>
            <a:chExt cx="4455666" cy="4283373"/>
          </a:xfrm>
        </p:grpSpPr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E9A1012-0587-4784-A901-64133D9A4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9108" y="235515"/>
              <a:ext cx="1141799" cy="1224985"/>
            </a:xfrm>
            <a:prstGeom prst="rect">
              <a:avLst/>
            </a:prstGeom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DED2626-C326-4437-B151-36839F3193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225" y="1211130"/>
              <a:ext cx="1141799" cy="1224985"/>
            </a:xfrm>
            <a:prstGeom prst="rect">
              <a:avLst/>
            </a:prstGeom>
          </p:spPr>
        </p:pic>
        <p:pic>
          <p:nvPicPr>
            <p:cNvPr id="21" name="Picture 2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3FECBA0-6810-4AC0-B054-5379D786F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075" y="1244341"/>
              <a:ext cx="1141799" cy="1224985"/>
            </a:xfrm>
            <a:prstGeom prst="rect">
              <a:avLst/>
            </a:prstGeom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240DB43D-0151-4CB1-9921-26A944086E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118" y="2219955"/>
              <a:ext cx="1141799" cy="1224985"/>
            </a:xfrm>
            <a:prstGeom prst="rect">
              <a:avLst/>
            </a:prstGeom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3BCAA59-7025-45B2-9953-8EF6D5857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7969" y="2253166"/>
              <a:ext cx="1141799" cy="1224985"/>
            </a:xfrm>
            <a:prstGeom prst="rect">
              <a:avLst/>
            </a:prstGeom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325AFC2-AD1B-48A7-8324-B5B1E9CA8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310" y="2253166"/>
              <a:ext cx="1141799" cy="1224985"/>
            </a:xfrm>
            <a:prstGeom prst="rect">
              <a:avLst/>
            </a:prstGeom>
          </p:spPr>
        </p:pic>
        <p:pic>
          <p:nvPicPr>
            <p:cNvPr id="25" name="Picture 2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1573FE0-820E-4DF0-B39B-6FDC802A0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4839" y="3260691"/>
              <a:ext cx="1141799" cy="1224984"/>
            </a:xfrm>
            <a:prstGeom prst="rect">
              <a:avLst/>
            </a:prstGeom>
          </p:spPr>
        </p:pic>
        <p:pic>
          <p:nvPicPr>
            <p:cNvPr id="26" name="Picture 2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F366ACED-0DB1-40F1-B7FA-977570F4E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8706" y="3293904"/>
              <a:ext cx="1141799" cy="1224984"/>
            </a:xfrm>
            <a:prstGeom prst="rect">
              <a:avLst/>
            </a:prstGeom>
          </p:spPr>
        </p:pic>
        <p:pic>
          <p:nvPicPr>
            <p:cNvPr id="27" name="Picture 2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16E7B88-2A19-4F93-819C-99C3EDB9F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1689" y="3293904"/>
              <a:ext cx="1141799" cy="1224984"/>
            </a:xfrm>
            <a:prstGeom prst="rect">
              <a:avLst/>
            </a:prstGeom>
          </p:spPr>
        </p:pic>
        <p:pic>
          <p:nvPicPr>
            <p:cNvPr id="28" name="Picture 2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E19BA99-0A0C-4504-A951-4F683764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1030" y="3293904"/>
              <a:ext cx="1141799" cy="1224984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12DDE2-C9CF-484A-A374-E3F4DBC99729}"/>
              </a:ext>
            </a:extLst>
          </p:cNvPr>
          <p:cNvGrpSpPr/>
          <p:nvPr/>
        </p:nvGrpSpPr>
        <p:grpSpPr>
          <a:xfrm>
            <a:off x="4455473" y="1407795"/>
            <a:ext cx="1444878" cy="1395243"/>
            <a:chOff x="2915317" y="235515"/>
            <a:chExt cx="3357990" cy="3242636"/>
          </a:xfrm>
        </p:grpSpPr>
        <p:pic>
          <p:nvPicPr>
            <p:cNvPr id="35" name="Picture 34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92510F9-681B-420F-BE16-9D6FAE849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5999" y="235515"/>
              <a:ext cx="1141799" cy="1224985"/>
            </a:xfrm>
            <a:prstGeom prst="rect">
              <a:avLst/>
            </a:prstGeom>
          </p:spPr>
        </p:pic>
        <p:pic>
          <p:nvPicPr>
            <p:cNvPr id="36" name="Picture 3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D31BB85D-B87C-4D38-AFC5-1E776BD8DC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4130" y="1211130"/>
              <a:ext cx="1141799" cy="1224985"/>
            </a:xfrm>
            <a:prstGeom prst="rect">
              <a:avLst/>
            </a:prstGeom>
          </p:spPr>
        </p:pic>
        <p:pic>
          <p:nvPicPr>
            <p:cNvPr id="37" name="Picture 3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19F99FE-3D4A-40F9-98E8-EC9DC6F64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0980" y="1244341"/>
              <a:ext cx="1141799" cy="1224985"/>
            </a:xfrm>
            <a:prstGeom prst="rect">
              <a:avLst/>
            </a:prstGeom>
          </p:spPr>
        </p:pic>
        <p:pic>
          <p:nvPicPr>
            <p:cNvPr id="38" name="Picture 3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4297FE3C-FECD-4FB5-9CEB-6E858AF82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317" y="2219955"/>
              <a:ext cx="1141799" cy="1224984"/>
            </a:xfrm>
            <a:prstGeom prst="rect">
              <a:avLst/>
            </a:prstGeom>
          </p:spPr>
        </p:pic>
        <p:pic>
          <p:nvPicPr>
            <p:cNvPr id="39" name="Picture 3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17C44357-8AA1-415B-A90A-60F651539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2167" y="2253167"/>
              <a:ext cx="1141799" cy="1224984"/>
            </a:xfrm>
            <a:prstGeom prst="rect">
              <a:avLst/>
            </a:prstGeom>
          </p:spPr>
        </p:pic>
        <p:pic>
          <p:nvPicPr>
            <p:cNvPr id="40" name="Picture 3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2AF72E-4410-4648-9EF2-A85446A74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1508" y="2253167"/>
              <a:ext cx="1141799" cy="1224984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FC4D961-C4BB-4828-93B4-1EEF5204F828}"/>
              </a:ext>
            </a:extLst>
          </p:cNvPr>
          <p:cNvGrpSpPr/>
          <p:nvPr/>
        </p:nvGrpSpPr>
        <p:grpSpPr>
          <a:xfrm>
            <a:off x="2292890" y="1859528"/>
            <a:ext cx="967550" cy="961165"/>
            <a:chOff x="2938321" y="235515"/>
            <a:chExt cx="2248649" cy="2233810"/>
          </a:xfrm>
        </p:grpSpPr>
        <p:pic>
          <p:nvPicPr>
            <p:cNvPr id="46" name="Picture 4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2DAF37A-598A-4E63-AD33-CD4402EEA9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2889" y="235515"/>
              <a:ext cx="1141799" cy="1224984"/>
            </a:xfrm>
            <a:prstGeom prst="rect">
              <a:avLst/>
            </a:prstGeom>
          </p:spPr>
        </p:pic>
        <p:pic>
          <p:nvPicPr>
            <p:cNvPr id="47" name="Picture 4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F3FD091-8373-4ACE-8341-7498CFED6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8321" y="1211129"/>
              <a:ext cx="1141799" cy="1224984"/>
            </a:xfrm>
            <a:prstGeom prst="rect">
              <a:avLst/>
            </a:prstGeom>
          </p:spPr>
        </p:pic>
        <p:pic>
          <p:nvPicPr>
            <p:cNvPr id="48" name="Picture 4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016457C1-6C6A-42BE-B76C-1E45ABFA0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5171" y="1244341"/>
              <a:ext cx="1141799" cy="1224984"/>
            </a:xfrm>
            <a:prstGeom prst="rect">
              <a:avLst/>
            </a:prstGeom>
          </p:spPr>
        </p:pic>
      </p:grpSp>
      <p:pic>
        <p:nvPicPr>
          <p:cNvPr id="53" name="Picture 52" descr="A close up of a red apple&#10;&#10;Description automatically generated">
            <a:extLst>
              <a:ext uri="{FF2B5EF4-FFF2-40B4-BE49-F238E27FC236}">
                <a16:creationId xmlns:a16="http://schemas.microsoft.com/office/drawing/2014/main" id="{52222CAE-89BF-411F-80C1-96E172E9432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1" y="2293605"/>
            <a:ext cx="491294" cy="52708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8AB19B10-94ED-40DA-A379-E9BB6F43C97E}"/>
              </a:ext>
            </a:extLst>
          </p:cNvPr>
          <p:cNvSpPr txBox="1"/>
          <p:nvPr/>
        </p:nvSpPr>
        <p:spPr>
          <a:xfrm>
            <a:off x="309489" y="3429000"/>
            <a:ext cx="1146516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NZ" sz="2800" dirty="0"/>
              <a:t>If a triangular stack of apples is 25 apples wide, how many apples are in the whole stack?</a:t>
            </a:r>
          </a:p>
          <a:p>
            <a:pPr marL="342900" indent="-342900">
              <a:buAutoNum type="arabicPeriod"/>
            </a:pPr>
            <a:endParaRPr lang="en-NZ" sz="2800" dirty="0"/>
          </a:p>
          <a:p>
            <a:pPr marL="342900" indent="-342900">
              <a:buFontTx/>
              <a:buAutoNum type="arabicPeriod"/>
            </a:pPr>
            <a:r>
              <a:rPr lang="en-NZ" sz="2800" dirty="0"/>
              <a:t>If a triangular stack of apples is </a:t>
            </a:r>
            <a:r>
              <a:rPr lang="en-NZ" sz="2800" i="1" dirty="0"/>
              <a:t>n</a:t>
            </a:r>
            <a:r>
              <a:rPr lang="en-NZ" sz="2800" dirty="0"/>
              <a:t> apples wide, how many apples are in the whole stack?</a:t>
            </a:r>
          </a:p>
          <a:p>
            <a:endParaRPr lang="en-NZ" sz="2800" dirty="0"/>
          </a:p>
          <a:p>
            <a:r>
              <a:rPr lang="en-NZ" sz="2800" dirty="0"/>
              <a:t>3.  210 apples are used to make a triangular stack. How wide is the stack?</a:t>
            </a:r>
            <a:r>
              <a:rPr lang="en-N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0451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08333E-6 0.00232 L -0.17786 0.0023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375E-6 0.00231 L -0.17787 0.00231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7 0.00232 L -0.17786 0.00232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375E-6 0.00232 L -0.17786 0.00232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8AB19B10-94ED-40DA-A379-E9BB6F43C97E}"/>
              </a:ext>
            </a:extLst>
          </p:cNvPr>
          <p:cNvSpPr txBox="1"/>
          <p:nvPr/>
        </p:nvSpPr>
        <p:spPr>
          <a:xfrm>
            <a:off x="217621" y="4957091"/>
            <a:ext cx="11465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NZ" sz="2800" dirty="0"/>
              <a:t>If a house-shaped stack of apples is 25 apples wide, how many apples are in the whole stack?</a:t>
            </a:r>
          </a:p>
          <a:p>
            <a:pPr marL="342900" indent="-342900">
              <a:buFontTx/>
              <a:buAutoNum type="arabicPeriod"/>
            </a:pPr>
            <a:r>
              <a:rPr lang="en-NZ" sz="2800" dirty="0"/>
              <a:t>If a house-shaped stack of apples is </a:t>
            </a:r>
            <a:r>
              <a:rPr lang="en-NZ" sz="2800" i="1" dirty="0"/>
              <a:t>n</a:t>
            </a:r>
            <a:r>
              <a:rPr lang="en-NZ" sz="2800" dirty="0"/>
              <a:t> apples wide, how many apples are in the whole stack?</a:t>
            </a:r>
            <a:r>
              <a:rPr lang="en-NZ" dirty="0"/>
              <a:t>	</a:t>
            </a: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C1F788A-C199-4E22-867F-C3DEEDDEECCD}"/>
              </a:ext>
            </a:extLst>
          </p:cNvPr>
          <p:cNvGrpSpPr/>
          <p:nvPr/>
        </p:nvGrpSpPr>
        <p:grpSpPr>
          <a:xfrm>
            <a:off x="534571" y="3615967"/>
            <a:ext cx="500751" cy="1022230"/>
            <a:chOff x="534571" y="2293605"/>
            <a:chExt cx="500751" cy="1022230"/>
          </a:xfrm>
        </p:grpSpPr>
        <p:pic>
          <p:nvPicPr>
            <p:cNvPr id="53" name="Picture 5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52222CAE-89BF-411F-80C1-96E172E943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71" y="2293605"/>
              <a:ext cx="491294" cy="527087"/>
            </a:xfrm>
            <a:prstGeom prst="rect">
              <a:avLst/>
            </a:prstGeom>
          </p:spPr>
        </p:pic>
        <p:pic>
          <p:nvPicPr>
            <p:cNvPr id="42" name="Picture 4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BC0AF24-FF5C-414D-8261-BA225644C5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28" y="2788748"/>
              <a:ext cx="491294" cy="527087"/>
            </a:xfrm>
            <a:prstGeom prst="rect">
              <a:avLst/>
            </a:prstGeom>
          </p:spPr>
        </p:pic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6ED5771-F40C-4263-9BE2-0D6E72A1DD68}"/>
              </a:ext>
            </a:extLst>
          </p:cNvPr>
          <p:cNvGrpSpPr/>
          <p:nvPr/>
        </p:nvGrpSpPr>
        <p:grpSpPr>
          <a:xfrm>
            <a:off x="2290916" y="2844264"/>
            <a:ext cx="977535" cy="1800741"/>
            <a:chOff x="2290916" y="1859528"/>
            <a:chExt cx="977535" cy="180074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FC4D961-C4BB-4828-93B4-1EEF5204F828}"/>
                </a:ext>
              </a:extLst>
            </p:cNvPr>
            <p:cNvGrpSpPr/>
            <p:nvPr/>
          </p:nvGrpSpPr>
          <p:grpSpPr>
            <a:xfrm>
              <a:off x="2292890" y="1859528"/>
              <a:ext cx="967550" cy="961165"/>
              <a:chOff x="2938321" y="235515"/>
              <a:chExt cx="2248649" cy="2233810"/>
            </a:xfrm>
          </p:grpSpPr>
          <p:pic>
            <p:nvPicPr>
              <p:cNvPr id="46" name="Picture 4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32DAF37A-598A-4E63-AD33-CD4402EEA9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92889" y="235515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47" name="Picture 4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F3FD091-8373-4ACE-8341-7498CFED6B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8321" y="1211129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48" name="Picture 4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16457C1-6C6A-42BE-B76C-1E45ABFA0A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45171" y="1244341"/>
                <a:ext cx="1141799" cy="1224984"/>
              </a:xfrm>
              <a:prstGeom prst="rect">
                <a:avLst/>
              </a:prstGeom>
            </p:spPr>
          </p:pic>
        </p:grpSp>
        <p:pic>
          <p:nvPicPr>
            <p:cNvPr id="43" name="Picture 4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845CF482-7C31-47E9-81EE-78AF422E9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0916" y="2713394"/>
              <a:ext cx="491294" cy="527087"/>
            </a:xfrm>
            <a:prstGeom prst="rect">
              <a:avLst/>
            </a:prstGeom>
          </p:spPr>
        </p:pic>
        <p:pic>
          <p:nvPicPr>
            <p:cNvPr id="44" name="Picture 4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0749960-CEE7-4F49-AE03-67504EA1B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7172" y="2727684"/>
              <a:ext cx="491294" cy="527087"/>
            </a:xfrm>
            <a:prstGeom prst="rect">
              <a:avLst/>
            </a:prstGeom>
          </p:spPr>
        </p:pic>
        <p:pic>
          <p:nvPicPr>
            <p:cNvPr id="49" name="Picture 4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8548D68-325C-463D-9D41-76E73DDA4A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0901" y="3118892"/>
              <a:ext cx="491294" cy="527087"/>
            </a:xfrm>
            <a:prstGeom prst="rect">
              <a:avLst/>
            </a:prstGeom>
          </p:spPr>
        </p:pic>
        <p:pic>
          <p:nvPicPr>
            <p:cNvPr id="50" name="Picture 4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3FEA2D4-CA5F-4FA8-A2EF-31CE5DB228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7157" y="3133182"/>
              <a:ext cx="491294" cy="527087"/>
            </a:xfrm>
            <a:prstGeom prst="rect">
              <a:avLst/>
            </a:prstGeom>
          </p:spPr>
        </p:pic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F0673002-41FF-4158-A71F-8E3BCC1F3704}"/>
              </a:ext>
            </a:extLst>
          </p:cNvPr>
          <p:cNvGrpSpPr/>
          <p:nvPr/>
        </p:nvGrpSpPr>
        <p:grpSpPr>
          <a:xfrm>
            <a:off x="4455473" y="1928302"/>
            <a:ext cx="1494733" cy="2714326"/>
            <a:chOff x="4455473" y="1407795"/>
            <a:chExt cx="1494733" cy="2714326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812DDE2-C9CF-484A-A374-E3F4DBC99729}"/>
                </a:ext>
              </a:extLst>
            </p:cNvPr>
            <p:cNvGrpSpPr/>
            <p:nvPr/>
          </p:nvGrpSpPr>
          <p:grpSpPr>
            <a:xfrm>
              <a:off x="4455473" y="1407795"/>
              <a:ext cx="1444878" cy="1395243"/>
              <a:chOff x="2915317" y="235515"/>
              <a:chExt cx="3357990" cy="3242636"/>
            </a:xfrm>
          </p:grpSpPr>
          <p:pic>
            <p:nvPicPr>
              <p:cNvPr id="35" name="Picture 3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92510F9-681B-420F-BE16-9D6FAE849A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15999" y="235515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36" name="Picture 3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31BB85D-B87C-4D38-AFC5-1E776BD8DC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94130" y="1211130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37" name="Picture 3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19F99FE-3D4A-40F9-98E8-EC9DC6F648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0980" y="1244341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38" name="Picture 3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297FE3C-FECD-4FB5-9CEB-6E858AF824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15317" y="2219955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39" name="Picture 3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7C44357-8AA1-415B-A90A-60F6515391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22167" y="2253167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40" name="Picture 3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72AF72E-4410-4648-9EF2-A85446A743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1508" y="2253167"/>
                <a:ext cx="1141799" cy="1224984"/>
              </a:xfrm>
              <a:prstGeom prst="rect">
                <a:avLst/>
              </a:prstGeom>
            </p:spPr>
          </p:pic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B6722F6-1459-43E0-812F-13B5EB27A0E7}"/>
                </a:ext>
              </a:extLst>
            </p:cNvPr>
            <p:cNvGrpSpPr/>
            <p:nvPr/>
          </p:nvGrpSpPr>
          <p:grpSpPr>
            <a:xfrm>
              <a:off x="4472333" y="2710029"/>
              <a:ext cx="1477873" cy="1412092"/>
              <a:chOff x="4514626" y="2976937"/>
              <a:chExt cx="1477873" cy="1412092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CC18E3EB-C509-47E1-930E-682C2300838D}"/>
                  </a:ext>
                </a:extLst>
              </p:cNvPr>
              <p:cNvGrpSpPr/>
              <p:nvPr/>
            </p:nvGrpSpPr>
            <p:grpSpPr>
              <a:xfrm>
                <a:off x="4514626" y="2976937"/>
                <a:ext cx="1444878" cy="541377"/>
                <a:chOff x="4760273" y="2566461"/>
                <a:chExt cx="1444878" cy="541377"/>
              </a:xfrm>
            </p:grpSpPr>
            <p:pic>
              <p:nvPicPr>
                <p:cNvPr id="55" name="Picture 54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2F2F2768-ECD3-409E-B3E9-9221F7A1A8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60273" y="2566461"/>
                  <a:ext cx="491294" cy="527087"/>
                </a:xfrm>
                <a:prstGeom prst="rect">
                  <a:avLst/>
                </a:prstGeom>
              </p:spPr>
            </p:pic>
            <p:pic>
              <p:nvPicPr>
                <p:cNvPr id="56" name="Picture 55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48DFBF4A-5BF2-4A0F-A4A5-89762AE677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36529" y="2580751"/>
                  <a:ext cx="491294" cy="527087"/>
                </a:xfrm>
                <a:prstGeom prst="rect">
                  <a:avLst/>
                </a:prstGeom>
              </p:spPr>
            </p:pic>
            <p:pic>
              <p:nvPicPr>
                <p:cNvPr id="57" name="Picture 56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B3A55980-1FA8-4DBD-BA60-11972BBA23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13857" y="2580751"/>
                  <a:ext cx="491294" cy="527087"/>
                </a:xfrm>
                <a:prstGeom prst="rect">
                  <a:avLst/>
                </a:prstGeom>
              </p:spPr>
            </p:pic>
          </p:grpSp>
          <p:pic>
            <p:nvPicPr>
              <p:cNvPr id="58" name="Picture 5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82D2FB4-0E5A-4310-9DB5-D749D685F8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14626" y="3412318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59" name="Picture 5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60D5C0A-13E2-4675-932B-02E2AA71E9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90882" y="3426608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60" name="Picture 5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B4C892C-53C2-4D76-9922-5F3375879E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68210" y="3426608"/>
                <a:ext cx="491294" cy="527087"/>
              </a:xfrm>
              <a:prstGeom prst="rect">
                <a:avLst/>
              </a:prstGeom>
            </p:spPr>
          </p:pic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45EAD0A2-9A46-4EF9-8C52-77822595D7D0}"/>
                  </a:ext>
                </a:extLst>
              </p:cNvPr>
              <p:cNvGrpSpPr/>
              <p:nvPr/>
            </p:nvGrpSpPr>
            <p:grpSpPr>
              <a:xfrm>
                <a:off x="4547621" y="3847652"/>
                <a:ext cx="1444878" cy="541377"/>
                <a:chOff x="4760273" y="2566461"/>
                <a:chExt cx="1444878" cy="541377"/>
              </a:xfrm>
            </p:grpSpPr>
            <p:pic>
              <p:nvPicPr>
                <p:cNvPr id="62" name="Picture 61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40D2B365-B992-493D-8A7D-9F65AC4ADE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60273" y="2566461"/>
                  <a:ext cx="491294" cy="527087"/>
                </a:xfrm>
                <a:prstGeom prst="rect">
                  <a:avLst/>
                </a:prstGeom>
              </p:spPr>
            </p:pic>
            <p:pic>
              <p:nvPicPr>
                <p:cNvPr id="63" name="Picture 62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DA7DF8A3-6E82-48E4-B584-EF160DC5FB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36529" y="2580751"/>
                  <a:ext cx="491294" cy="527087"/>
                </a:xfrm>
                <a:prstGeom prst="rect">
                  <a:avLst/>
                </a:prstGeom>
              </p:spPr>
            </p:pic>
            <p:pic>
              <p:nvPicPr>
                <p:cNvPr id="64" name="Picture 63" descr="A close up of a red apple&#10;&#10;Description automatically generated">
                  <a:extLst>
                    <a:ext uri="{FF2B5EF4-FFF2-40B4-BE49-F238E27FC236}">
                      <a16:creationId xmlns:a16="http://schemas.microsoft.com/office/drawing/2014/main" id="{0BBEBB37-361D-4785-A26E-C9DF75664E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13857" y="2580751"/>
                  <a:ext cx="491294" cy="527087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683FA3E-94FD-4556-8D0A-800B718224EA}"/>
              </a:ext>
            </a:extLst>
          </p:cNvPr>
          <p:cNvGrpSpPr/>
          <p:nvPr/>
        </p:nvGrpSpPr>
        <p:grpSpPr>
          <a:xfrm>
            <a:off x="6627739" y="965271"/>
            <a:ext cx="1999102" cy="3646736"/>
            <a:chOff x="6627739" y="965271"/>
            <a:chExt cx="1999102" cy="3646736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634FBAF-A11D-47D3-BB5A-D35255C7C9CC}"/>
                </a:ext>
              </a:extLst>
            </p:cNvPr>
            <p:cNvGrpSpPr/>
            <p:nvPr/>
          </p:nvGrpSpPr>
          <p:grpSpPr>
            <a:xfrm>
              <a:off x="6627739" y="965271"/>
              <a:ext cx="1917186" cy="1843052"/>
              <a:chOff x="2904839" y="235515"/>
              <a:chExt cx="4455666" cy="4283373"/>
            </a:xfrm>
          </p:grpSpPr>
          <p:pic>
            <p:nvPicPr>
              <p:cNvPr id="19" name="Picture 1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E9A1012-0587-4784-A901-64133D9A46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39108" y="235515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0" name="Picture 1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DED2626-C326-4437-B151-36839F3193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17225" y="1211130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1" name="Picture 2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3FECBA0-6810-4AC0-B054-5379D786FD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4075" y="1244341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2" name="Picture 2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40DB43D-0151-4CB1-9921-26A944086E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71118" y="2219955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3" name="Picture 2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3BCAA59-7025-45B2-9953-8EF6D58573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77969" y="2253166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4" name="Picture 2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325AFC2-AD1B-48A7-8324-B5B1E9CA83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7310" y="2253166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25" name="Picture 2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1573FE0-820E-4DF0-B39B-6FDC802A04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04839" y="3260691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26" name="Picture 2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366ACED-0DB1-40F1-B7FA-977570F4E7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8706" y="3293904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27" name="Picture 2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16E7B88-2A19-4F93-819C-99C3EDB9F7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11689" y="3293904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28" name="Picture 2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E19BA99-0A0C-4504-A951-4F683764E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1030" y="3293904"/>
                <a:ext cx="1141799" cy="1224984"/>
              </a:xfrm>
              <a:prstGeom prst="rect">
                <a:avLst/>
              </a:prstGeom>
            </p:spPr>
          </p:pic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8BEF97A-DB38-4DF0-9752-E69B3C4FABE8}"/>
                </a:ext>
              </a:extLst>
            </p:cNvPr>
            <p:cNvGrpSpPr/>
            <p:nvPr/>
          </p:nvGrpSpPr>
          <p:grpSpPr>
            <a:xfrm>
              <a:off x="6634708" y="2727205"/>
              <a:ext cx="1917186" cy="541378"/>
              <a:chOff x="6780139" y="2419345"/>
              <a:chExt cx="1917186" cy="541378"/>
            </a:xfrm>
          </p:grpSpPr>
          <p:pic>
            <p:nvPicPr>
              <p:cNvPr id="65" name="Picture 6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7DAAB28-AE57-458B-8085-27E1597D50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80139" y="241934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66" name="Picture 6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83C8B30-FD73-49C2-B36F-860B155BD7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06031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67" name="Picture 6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1D39286-D868-468E-98F3-B23BA60786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6395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68" name="Picture 6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D48A349-7EDD-40EF-B5A7-14B5B43E0A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33723" y="243363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3644A4AA-6678-48B7-9E98-62A076327F7D}"/>
                </a:ext>
              </a:extLst>
            </p:cNvPr>
            <p:cNvGrpSpPr/>
            <p:nvPr/>
          </p:nvGrpSpPr>
          <p:grpSpPr>
            <a:xfrm>
              <a:off x="6667703" y="3175013"/>
              <a:ext cx="1917186" cy="541378"/>
              <a:chOff x="6780139" y="2419345"/>
              <a:chExt cx="1917186" cy="541378"/>
            </a:xfrm>
          </p:grpSpPr>
          <p:pic>
            <p:nvPicPr>
              <p:cNvPr id="70" name="Picture 6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3C6C5A6-D5A7-4F9D-8B9F-885DD51747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80139" y="241934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1" name="Picture 7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30436977-F530-45F9-8F32-4650B288B6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06031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2" name="Picture 7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ACE8099-BDC1-4AAE-AE5E-8BAC1CE8BF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6395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3" name="Picture 7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B3E46AD-254E-4BBB-99B7-284D9EE8A2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33723" y="243363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8E8CE5E2-2C67-4F23-94D5-B7084DB03A9F}"/>
                </a:ext>
              </a:extLst>
            </p:cNvPr>
            <p:cNvGrpSpPr/>
            <p:nvPr/>
          </p:nvGrpSpPr>
          <p:grpSpPr>
            <a:xfrm>
              <a:off x="6676660" y="3622821"/>
              <a:ext cx="1917186" cy="541378"/>
              <a:chOff x="6780139" y="2419345"/>
              <a:chExt cx="1917186" cy="541378"/>
            </a:xfrm>
          </p:grpSpPr>
          <p:pic>
            <p:nvPicPr>
              <p:cNvPr id="75" name="Picture 7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584612D-3902-47CE-9A5A-038E2DABFB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80139" y="241934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6" name="Picture 7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DC1D743-3B36-4A0F-88C8-ADA9AF019A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06031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7" name="Picture 7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3054682-D1AE-4EC1-A0D7-520003A139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6395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78" name="Picture 7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B776EB6-48C6-4BC5-8880-06F95235C2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33723" y="243363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9EAC1F29-48CF-427C-8F00-8911B7F1F981}"/>
                </a:ext>
              </a:extLst>
            </p:cNvPr>
            <p:cNvGrpSpPr/>
            <p:nvPr/>
          </p:nvGrpSpPr>
          <p:grpSpPr>
            <a:xfrm>
              <a:off x="6709655" y="4070629"/>
              <a:ext cx="1917186" cy="541378"/>
              <a:chOff x="6780139" y="2419345"/>
              <a:chExt cx="1917186" cy="541378"/>
            </a:xfrm>
          </p:grpSpPr>
          <p:pic>
            <p:nvPicPr>
              <p:cNvPr id="80" name="Picture 7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0D71A36-38D0-4D9C-AFA0-16FBBC8FF5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80139" y="241934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1" name="Picture 8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085AEBD-CBE1-4AFD-BBDE-59184807AF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06031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2" name="Picture 8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BD54F71-525A-4169-B9A0-1C2EC80209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6395" y="243363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3" name="Picture 8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81A7C35-47E4-4D04-A3CC-8ED05F928C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33723" y="2433636"/>
                <a:ext cx="491294" cy="527087"/>
              </a:xfrm>
              <a:prstGeom prst="rect">
                <a:avLst/>
              </a:prstGeom>
            </p:spPr>
          </p:pic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8B9FF76-EE8B-4718-B8F6-73C8498F8C89}"/>
              </a:ext>
            </a:extLst>
          </p:cNvPr>
          <p:cNvGrpSpPr/>
          <p:nvPr/>
        </p:nvGrpSpPr>
        <p:grpSpPr>
          <a:xfrm>
            <a:off x="9422854" y="183162"/>
            <a:ext cx="2421955" cy="4445973"/>
            <a:chOff x="9484602" y="545483"/>
            <a:chExt cx="2421955" cy="444597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C8E9F41-560E-4099-BE55-1510FDD9E352}"/>
                </a:ext>
              </a:extLst>
            </p:cNvPr>
            <p:cNvGrpSpPr/>
            <p:nvPr/>
          </p:nvGrpSpPr>
          <p:grpSpPr>
            <a:xfrm>
              <a:off x="9485138" y="545483"/>
              <a:ext cx="2399534" cy="2275210"/>
              <a:chOff x="2882859" y="235515"/>
              <a:chExt cx="5576673" cy="5287737"/>
            </a:xfrm>
          </p:grpSpPr>
          <p:pic>
            <p:nvPicPr>
              <p:cNvPr id="3" name="Picture 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A618E19-8BE7-4D1F-9611-1672400ED2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6042" y="235515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4" name="Picture 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148C323-2C93-43F7-9643-B5D987A6EC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76884" y="1211130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5" name="Picture 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5D4D6512-120B-4CD1-8BEF-4BCA31EDAD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83734" y="1244341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6" name="Picture 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89A6DAF-26A1-47EF-8C13-B671F71E4C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3456" y="2219955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7" name="Picture 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D2DE2A1-B6C9-48D7-A859-C95CF83F2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70306" y="2253166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8" name="Picture 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44540BB-E991-471E-9620-060CD745FF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79648" y="2253166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9" name="Picture 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47C0E01-D906-4544-81D8-0F4AC36825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29872" y="3260691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10" name="Picture 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4D5F7F72-F3CB-4B39-96AB-1FE713ACC3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43738" y="3293904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11" name="Picture 1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8B5A78F-A729-4B70-9EE9-4F2FAB1F2C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6722" y="3293904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12" name="Picture 1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A1C4FE1-2BD0-4C36-AE3D-32FE251032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46061" y="3293904"/>
                <a:ext cx="1141799" cy="1224985"/>
              </a:xfrm>
              <a:prstGeom prst="rect">
                <a:avLst/>
              </a:prstGeom>
            </p:spPr>
          </p:pic>
          <p:pic>
            <p:nvPicPr>
              <p:cNvPr id="13" name="Picture 1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EDC3443-220D-41C2-B598-DC5AAE35F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82859" y="4265055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14" name="Picture 1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6B2AF56-D879-482B-B6C8-BDAC774C9A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96726" y="4298268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15" name="Picture 1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0F750DD-880A-464A-B1DC-83EF166874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7733" y="4298268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16" name="Picture 1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45186D3-EB9E-4612-B110-BEB825AD66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89709" y="4298268"/>
                <a:ext cx="1141799" cy="1224984"/>
              </a:xfrm>
              <a:prstGeom prst="rect">
                <a:avLst/>
              </a:prstGeom>
            </p:spPr>
          </p:pic>
          <p:pic>
            <p:nvPicPr>
              <p:cNvPr id="17" name="Picture 1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05DC27A-0F7A-4ACE-A16E-EDD29FE878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99050" y="4298268"/>
                <a:ext cx="1141799" cy="1224984"/>
              </a:xfrm>
              <a:prstGeom prst="rect">
                <a:avLst/>
              </a:prstGeom>
            </p:spPr>
          </p:pic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8AE53F8D-10A6-4099-A2C5-99387B801137}"/>
                </a:ext>
              </a:extLst>
            </p:cNvPr>
            <p:cNvGrpSpPr/>
            <p:nvPr/>
          </p:nvGrpSpPr>
          <p:grpSpPr>
            <a:xfrm>
              <a:off x="9484602" y="2727205"/>
              <a:ext cx="2399534" cy="541378"/>
              <a:chOff x="9637538" y="2431715"/>
              <a:chExt cx="2399534" cy="541378"/>
            </a:xfrm>
          </p:grpSpPr>
          <p:pic>
            <p:nvPicPr>
              <p:cNvPr id="84" name="Picture 8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E281F7E-D1E7-406E-951F-30738FA88A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7538" y="243171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5" name="Picture 8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920AAA6-A70C-4A8F-91B3-95B6E3D57E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63431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6" name="Picture 8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0BBE0855-F91A-4705-BF14-DA27B46BEF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45778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7" name="Picture 8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DC72150-E8AD-422F-888F-2F2C547852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13794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88" name="Picture 8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C45D3026-DBB2-4562-B17E-7884A2C9C2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122" y="244600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24DE08E6-BE79-4051-9368-CFB3792902F2}"/>
                </a:ext>
              </a:extLst>
            </p:cNvPr>
            <p:cNvGrpSpPr/>
            <p:nvPr/>
          </p:nvGrpSpPr>
          <p:grpSpPr>
            <a:xfrm>
              <a:off x="9489109" y="3147799"/>
              <a:ext cx="2399534" cy="541378"/>
              <a:chOff x="9637538" y="2431715"/>
              <a:chExt cx="2399534" cy="541378"/>
            </a:xfrm>
          </p:grpSpPr>
          <p:pic>
            <p:nvPicPr>
              <p:cNvPr id="90" name="Picture 8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5F6FC6C-DA64-4F0C-9F9A-8C180F07DD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7538" y="243171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1" name="Picture 9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F9EF69A3-DF0C-4E80-80DB-E4F9FCC3C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63431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2" name="Picture 9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BDF6E549-57A5-40C4-9F73-10B1A04187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45778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3" name="Picture 9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D50B5931-7757-4C5B-80BE-1CEAD14A33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13794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4" name="Picture 9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C2C488B-90A3-4BA6-9548-17E7FDDF95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122" y="244600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DC9AE50-C354-4958-A205-51FD40DEE070}"/>
                </a:ext>
              </a:extLst>
            </p:cNvPr>
            <p:cNvGrpSpPr/>
            <p:nvPr/>
          </p:nvGrpSpPr>
          <p:grpSpPr>
            <a:xfrm>
              <a:off x="9498066" y="3580744"/>
              <a:ext cx="2399534" cy="541378"/>
              <a:chOff x="9637538" y="2431715"/>
              <a:chExt cx="2399534" cy="541378"/>
            </a:xfrm>
          </p:grpSpPr>
          <p:pic>
            <p:nvPicPr>
              <p:cNvPr id="96" name="Picture 9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E214C97F-CF72-441E-9317-0B5F2021DC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7538" y="243171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7" name="Picture 96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3AB2078-7D9C-445F-8BEF-095F6ED9C4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63431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8" name="Picture 9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BCECA7E-5BD8-4218-98C8-942379F7F5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45778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99" name="Picture 9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16E45E8E-B3E4-45FA-95A8-CBFF4AC5E2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13794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0" name="Picture 9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4BCC56F-32F4-459C-AE89-088E76BA11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122" y="244600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F382BA4B-1BDC-484E-ADCD-EE7E7CEB7A46}"/>
                </a:ext>
              </a:extLst>
            </p:cNvPr>
            <p:cNvGrpSpPr/>
            <p:nvPr/>
          </p:nvGrpSpPr>
          <p:grpSpPr>
            <a:xfrm>
              <a:off x="9498066" y="4017133"/>
              <a:ext cx="2399534" cy="541378"/>
              <a:chOff x="9637538" y="2431715"/>
              <a:chExt cx="2399534" cy="541378"/>
            </a:xfrm>
          </p:grpSpPr>
          <p:pic>
            <p:nvPicPr>
              <p:cNvPr id="102" name="Picture 10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6F2148B-9F1E-411D-92D1-A56066FA20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7538" y="243171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3" name="Picture 102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B185268-4AD9-45D5-9945-853591D995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63431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4" name="Picture 103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24712E9-0762-4C9A-B67F-56E9A5B5FF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45778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5" name="Picture 104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636EBBD3-1FBC-4343-AA75-628E62FE94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13794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6" name="Picture 105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8F8E24CC-2961-4E6B-8193-741D99DF81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122" y="2446006"/>
                <a:ext cx="491294" cy="527087"/>
              </a:xfrm>
              <a:prstGeom prst="rect">
                <a:avLst/>
              </a:prstGeom>
            </p:spPr>
          </p:pic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5ED5FC3E-D9BB-4690-B4CD-612045245DA0}"/>
                </a:ext>
              </a:extLst>
            </p:cNvPr>
            <p:cNvGrpSpPr/>
            <p:nvPr/>
          </p:nvGrpSpPr>
          <p:grpSpPr>
            <a:xfrm>
              <a:off x="9507023" y="4450078"/>
              <a:ext cx="2399534" cy="541378"/>
              <a:chOff x="9637538" y="2431715"/>
              <a:chExt cx="2399534" cy="541378"/>
            </a:xfrm>
          </p:grpSpPr>
          <p:pic>
            <p:nvPicPr>
              <p:cNvPr id="108" name="Picture 107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A85C2EB4-B953-4B90-942B-0F4F37D70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37538" y="2431715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09" name="Picture 108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718080F0-EBAB-4FC6-8541-BDD746A527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63431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10" name="Picture 109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26318B60-7A07-47C0-9C41-1C7C3C641F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45778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11" name="Picture 110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E9E233A-4718-461E-9347-BCC577DFBF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13794" y="2446006"/>
                <a:ext cx="491294" cy="527087"/>
              </a:xfrm>
              <a:prstGeom prst="rect">
                <a:avLst/>
              </a:prstGeom>
            </p:spPr>
          </p:pic>
          <p:pic>
            <p:nvPicPr>
              <p:cNvPr id="112" name="Picture 111" descr="A close up of a red apple&#10;&#10;Description automatically generated">
                <a:extLst>
                  <a:ext uri="{FF2B5EF4-FFF2-40B4-BE49-F238E27FC236}">
                    <a16:creationId xmlns:a16="http://schemas.microsoft.com/office/drawing/2014/main" id="{96DA9F83-D4E4-430B-A246-80C73C8DCC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122" y="2446006"/>
                <a:ext cx="491294" cy="527087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79289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248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15</cp:revision>
  <dcterms:created xsi:type="dcterms:W3CDTF">2019-08-15T05:50:32Z</dcterms:created>
  <dcterms:modified xsi:type="dcterms:W3CDTF">2019-08-16T04:07:09Z</dcterms:modified>
</cp:coreProperties>
</file>