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0" r:id="rId5"/>
    <p:sldId id="261" r:id="rId6"/>
    <p:sldId id="264" r:id="rId7"/>
    <p:sldId id="265" r:id="rId8"/>
    <p:sldId id="26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30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CE154C-5BC2-4C5C-8799-94E10644EF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1F8FF8-794B-4B2B-A8CD-A1D8B76B64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9BF76D-78FF-404F-8950-28CB8E3EF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9ACD3-9364-49D4-9B3C-4EF6418181D0}" type="datetimeFigureOut">
              <a:rPr lang="en-NZ" smtClean="0"/>
              <a:t>19/08/2019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0CE8FC-B768-4F39-A2A1-2B41B75B9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8FFD0E-901A-4C5C-A799-E0B63558B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91369-BABA-4700-B426-7620BC49AF7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9863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B3F0BC-D764-423F-8600-83CD7E19E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01E8E5-4E88-468B-A1FE-D97E129D9D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1F1258-6724-402B-8DFB-3FE0948A4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9ACD3-9364-49D4-9B3C-4EF6418181D0}" type="datetimeFigureOut">
              <a:rPr lang="en-NZ" smtClean="0"/>
              <a:t>19/08/2019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B7520C-5C5A-4DEB-A0ED-7BD7D41C0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970A5D-A27D-492A-9E9F-3EFABBB8E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91369-BABA-4700-B426-7620BC49AF7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94832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1E7062-75C4-48FC-9BF7-57A65D53D2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779575-CAB1-4CC7-833A-B05F53E071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C417BC-58C6-4356-8A7B-42D5CFC79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9ACD3-9364-49D4-9B3C-4EF6418181D0}" type="datetimeFigureOut">
              <a:rPr lang="en-NZ" smtClean="0"/>
              <a:t>19/08/2019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FBC0CD-8656-4B0E-B7B8-331EC6187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775620-F737-49DC-B5E7-F73CCF4EA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91369-BABA-4700-B426-7620BC49AF7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7698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67D30C-2C7A-45C3-87A2-9C7136F17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5A2951-A46F-42CC-B7CE-0127156C52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57A211-D6B5-4ABB-B3F3-D47FE11DE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9ACD3-9364-49D4-9B3C-4EF6418181D0}" type="datetimeFigureOut">
              <a:rPr lang="en-NZ" smtClean="0"/>
              <a:t>19/08/2019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CBA45D-FD9C-4B9E-9D57-8668DA0BB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FB547A-6DE3-4C33-94D1-948ADCF88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91369-BABA-4700-B426-7620BC49AF7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76849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1E6661-55E0-4B98-9FDF-77073DA06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E3B997-C9DA-4FC7-BDD4-BC5E7123E2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A7D4DB-1291-4E0D-82C7-C7A9A1941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9ACD3-9364-49D4-9B3C-4EF6418181D0}" type="datetimeFigureOut">
              <a:rPr lang="en-NZ" smtClean="0"/>
              <a:t>19/08/2019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8C2536-52DB-48D5-B548-70DF8B778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5DB67C-0C72-42E7-8880-30B3DBD47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91369-BABA-4700-B426-7620BC49AF7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87241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24D5A-B853-4857-8B0B-E279F750D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27109D-2434-4251-99A7-9843090E2A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F2A25C-823F-406E-A437-6E9E3A3883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68ABF0-0F02-4893-B864-D675EB0A4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9ACD3-9364-49D4-9B3C-4EF6418181D0}" type="datetimeFigureOut">
              <a:rPr lang="en-NZ" smtClean="0"/>
              <a:t>19/08/2019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A2EA2E-0D3B-442F-970A-3C2C05727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AA7F8A-EADB-40D8-9402-CA4CF6F09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91369-BABA-4700-B426-7620BC49AF7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14267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88423-BB30-44F5-A9C1-51514FF375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C0ECB5-DA28-4F3E-BC97-26FB3FE908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41A852-DD17-459C-B49A-38547111F0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54393D-96E7-47EA-B3FE-B26DEE42C1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8D1B75-0117-405E-81DC-252154A7EA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947645-D025-49A9-B0C8-CB34F7A69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9ACD3-9364-49D4-9B3C-4EF6418181D0}" type="datetimeFigureOut">
              <a:rPr lang="en-NZ" smtClean="0"/>
              <a:t>19/08/2019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C01870-48FD-4147-8012-DDBA448DC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4453E7-9592-48E5-8B53-371FDB80A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91369-BABA-4700-B426-7620BC49AF7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44804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A18492-E171-463C-BF55-BFC2FC7E2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418EEC3-4573-4933-9C68-D06994D6A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9ACD3-9364-49D4-9B3C-4EF6418181D0}" type="datetimeFigureOut">
              <a:rPr lang="en-NZ" smtClean="0"/>
              <a:t>19/08/2019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153123-C93B-4110-918C-68A274CAA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4BC6A4-AFC1-4DCA-BA47-94A30F7A3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91369-BABA-4700-B426-7620BC49AF7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58195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27F550-6760-4E16-8B0C-8E0A2EA97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9ACD3-9364-49D4-9B3C-4EF6418181D0}" type="datetimeFigureOut">
              <a:rPr lang="en-NZ" smtClean="0"/>
              <a:t>19/08/2019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65E972-B390-40D9-9D74-9451EF3B6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2529DA-0166-47B2-9E2F-4E71F4EEF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91369-BABA-4700-B426-7620BC49AF7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24620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C71C2F-2D2F-41B4-B752-C4C3803724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FF7D4A-B676-4476-8DA7-45276B9CEC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EBB2CB-AC2D-441D-A21F-01D712407A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0CED4E-B753-43EB-AC7B-AF157BE6A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9ACD3-9364-49D4-9B3C-4EF6418181D0}" type="datetimeFigureOut">
              <a:rPr lang="en-NZ" smtClean="0"/>
              <a:t>19/08/2019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10AA45-9592-4969-A86F-6E4A80C1C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BCCD61-E2DB-489C-A978-8C9BCBA13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91369-BABA-4700-B426-7620BC49AF7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44309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E1D10F-AB10-4BE6-A96C-7F0E21B89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08FF04A-4AD6-4712-B36F-5C15C20BC7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F495AE-9322-4754-96C0-75368542FB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EA72C6-7742-4E3A-8EDB-CADCE7C94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9ACD3-9364-49D4-9B3C-4EF6418181D0}" type="datetimeFigureOut">
              <a:rPr lang="en-NZ" smtClean="0"/>
              <a:t>19/08/2019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9A84BD-B4D6-44AA-AA33-6258EF3D2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1AB88F-B42D-4E2D-B500-F6E7500B9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91369-BABA-4700-B426-7620BC49AF7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78062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DCD5594-B76D-48BB-82BF-57D6BA738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0EF1F3-F651-435E-9186-2BAB5FC9B0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497524-A70C-45AE-955B-68156756B8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B9ACD3-9364-49D4-9B3C-4EF6418181D0}" type="datetimeFigureOut">
              <a:rPr lang="en-NZ" smtClean="0"/>
              <a:t>19/08/2019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DE10B5-6A36-4945-A720-DD0D6EB4E1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A3A1C2-6360-41D6-B179-6255B4907C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591369-BABA-4700-B426-7620BC49AF7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88444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33CD9BC-EC01-4DAA-9AC7-8947CC051FCA}"/>
              </a:ext>
            </a:extLst>
          </p:cNvPr>
          <p:cNvSpPr txBox="1"/>
          <p:nvPr/>
        </p:nvSpPr>
        <p:spPr>
          <a:xfrm>
            <a:off x="522514" y="667657"/>
            <a:ext cx="99713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/>
              <a:t>Here is the list of triangular numbers.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12337CF-3052-42F9-B50B-0C5A227112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4015558"/>
              </p:ext>
            </p:extLst>
          </p:nvPr>
        </p:nvGraphicFramePr>
        <p:xfrm>
          <a:off x="192251" y="1490051"/>
          <a:ext cx="10631840" cy="76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3184">
                  <a:extLst>
                    <a:ext uri="{9D8B030D-6E8A-4147-A177-3AD203B41FA5}">
                      <a16:colId xmlns:a16="http://schemas.microsoft.com/office/drawing/2014/main" val="948018964"/>
                    </a:ext>
                  </a:extLst>
                </a:gridCol>
                <a:gridCol w="1063184">
                  <a:extLst>
                    <a:ext uri="{9D8B030D-6E8A-4147-A177-3AD203B41FA5}">
                      <a16:colId xmlns:a16="http://schemas.microsoft.com/office/drawing/2014/main" val="3764248443"/>
                    </a:ext>
                  </a:extLst>
                </a:gridCol>
                <a:gridCol w="1063184">
                  <a:extLst>
                    <a:ext uri="{9D8B030D-6E8A-4147-A177-3AD203B41FA5}">
                      <a16:colId xmlns:a16="http://schemas.microsoft.com/office/drawing/2014/main" val="3538206841"/>
                    </a:ext>
                  </a:extLst>
                </a:gridCol>
                <a:gridCol w="1063184">
                  <a:extLst>
                    <a:ext uri="{9D8B030D-6E8A-4147-A177-3AD203B41FA5}">
                      <a16:colId xmlns:a16="http://schemas.microsoft.com/office/drawing/2014/main" val="95364148"/>
                    </a:ext>
                  </a:extLst>
                </a:gridCol>
                <a:gridCol w="1063184">
                  <a:extLst>
                    <a:ext uri="{9D8B030D-6E8A-4147-A177-3AD203B41FA5}">
                      <a16:colId xmlns:a16="http://schemas.microsoft.com/office/drawing/2014/main" val="2240664809"/>
                    </a:ext>
                  </a:extLst>
                </a:gridCol>
                <a:gridCol w="1063184">
                  <a:extLst>
                    <a:ext uri="{9D8B030D-6E8A-4147-A177-3AD203B41FA5}">
                      <a16:colId xmlns:a16="http://schemas.microsoft.com/office/drawing/2014/main" val="1831904931"/>
                    </a:ext>
                  </a:extLst>
                </a:gridCol>
                <a:gridCol w="1063184">
                  <a:extLst>
                    <a:ext uri="{9D8B030D-6E8A-4147-A177-3AD203B41FA5}">
                      <a16:colId xmlns:a16="http://schemas.microsoft.com/office/drawing/2014/main" val="3944562365"/>
                    </a:ext>
                  </a:extLst>
                </a:gridCol>
                <a:gridCol w="1063184">
                  <a:extLst>
                    <a:ext uri="{9D8B030D-6E8A-4147-A177-3AD203B41FA5}">
                      <a16:colId xmlns:a16="http://schemas.microsoft.com/office/drawing/2014/main" val="390478398"/>
                    </a:ext>
                  </a:extLst>
                </a:gridCol>
                <a:gridCol w="1063184">
                  <a:extLst>
                    <a:ext uri="{9D8B030D-6E8A-4147-A177-3AD203B41FA5}">
                      <a16:colId xmlns:a16="http://schemas.microsoft.com/office/drawing/2014/main" val="314566488"/>
                    </a:ext>
                  </a:extLst>
                </a:gridCol>
                <a:gridCol w="1063184">
                  <a:extLst>
                    <a:ext uri="{9D8B030D-6E8A-4147-A177-3AD203B41FA5}">
                      <a16:colId xmlns:a16="http://schemas.microsoft.com/office/drawing/2014/main" val="955056093"/>
                    </a:ext>
                  </a:extLst>
                </a:gridCol>
              </a:tblGrid>
              <a:tr h="253598">
                <a:tc>
                  <a:txBody>
                    <a:bodyPr/>
                    <a:lstStyle/>
                    <a:p>
                      <a:pPr algn="ctr"/>
                      <a:r>
                        <a:rPr lang="en-NZ" sz="44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4400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4400" b="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4400" b="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4400" b="0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4400" b="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4400" b="0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4400" b="0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4400" b="0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4400" b="0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7265834"/>
                  </a:ext>
                </a:extLst>
              </a:tr>
            </a:tbl>
          </a:graphicData>
        </a:graphic>
      </p:graphicFrame>
      <p:pic>
        <p:nvPicPr>
          <p:cNvPr id="8" name="Picture 7" descr="A picture containing person, man, outdoor, holding&#10;&#10;Description automatically generated">
            <a:extLst>
              <a:ext uri="{FF2B5EF4-FFF2-40B4-BE49-F238E27FC236}">
                <a16:creationId xmlns:a16="http://schemas.microsoft.com/office/drawing/2014/main" id="{7395D3BA-E6DA-4C0C-B3F6-B5F89FE3DEE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71" t="10330" r="40238"/>
          <a:stretch/>
        </p:blipFill>
        <p:spPr>
          <a:xfrm>
            <a:off x="522514" y="2428114"/>
            <a:ext cx="3737350" cy="4296243"/>
          </a:xfrm>
          <a:prstGeom prst="rect">
            <a:avLst/>
          </a:prstGeom>
        </p:spPr>
      </p:pic>
      <p:sp>
        <p:nvSpPr>
          <p:cNvPr id="9" name="Speech Bubble: Rectangle with Corners Rounded 8">
            <a:extLst>
              <a:ext uri="{FF2B5EF4-FFF2-40B4-BE49-F238E27FC236}">
                <a16:creationId xmlns:a16="http://schemas.microsoft.com/office/drawing/2014/main" id="{2AEF52DF-9F5E-436F-B870-A1FB2403E1DA}"/>
              </a:ext>
            </a:extLst>
          </p:cNvPr>
          <p:cNvSpPr/>
          <p:nvPr/>
        </p:nvSpPr>
        <p:spPr>
          <a:xfrm>
            <a:off x="4979963" y="2630658"/>
            <a:ext cx="5683348" cy="3235570"/>
          </a:xfrm>
          <a:prstGeom prst="wedgeRoundRectCallout">
            <a:avLst>
              <a:gd name="adj1" fmla="val -69348"/>
              <a:gd name="adj2" fmla="val -23741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3600" dirty="0">
                <a:solidFill>
                  <a:schemeClr val="tx1"/>
                </a:solidFill>
              </a:rPr>
              <a:t>I wonder what happens when you add consecutive triangular numbers.</a:t>
            </a:r>
          </a:p>
          <a:p>
            <a:pPr algn="ctr"/>
            <a:r>
              <a:rPr lang="en-NZ" sz="3600" dirty="0">
                <a:solidFill>
                  <a:schemeClr val="tx1"/>
                </a:solidFill>
              </a:rPr>
              <a:t>That must give some kind of pattern.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7F04C5E-11DA-45F1-93CB-F757AFAC255C}"/>
              </a:ext>
            </a:extLst>
          </p:cNvPr>
          <p:cNvSpPr txBox="1"/>
          <p:nvPr/>
        </p:nvSpPr>
        <p:spPr>
          <a:xfrm>
            <a:off x="4389120" y="6161649"/>
            <a:ext cx="19132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dirty="0"/>
              <a:t>Kareem</a:t>
            </a:r>
          </a:p>
        </p:txBody>
      </p:sp>
    </p:spTree>
    <p:extLst>
      <p:ext uri="{BB962C8B-B14F-4D97-AF65-F5344CB8AC3E}">
        <p14:creationId xmlns:p14="http://schemas.microsoft.com/office/powerpoint/2010/main" val="3424671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0ADB127-354F-44CB-8424-102D050869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887765"/>
              </p:ext>
            </p:extLst>
          </p:nvPr>
        </p:nvGraphicFramePr>
        <p:xfrm>
          <a:off x="375131" y="434974"/>
          <a:ext cx="10631840" cy="76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3184">
                  <a:extLst>
                    <a:ext uri="{9D8B030D-6E8A-4147-A177-3AD203B41FA5}">
                      <a16:colId xmlns:a16="http://schemas.microsoft.com/office/drawing/2014/main" val="948018964"/>
                    </a:ext>
                  </a:extLst>
                </a:gridCol>
                <a:gridCol w="1063184">
                  <a:extLst>
                    <a:ext uri="{9D8B030D-6E8A-4147-A177-3AD203B41FA5}">
                      <a16:colId xmlns:a16="http://schemas.microsoft.com/office/drawing/2014/main" val="3764248443"/>
                    </a:ext>
                  </a:extLst>
                </a:gridCol>
                <a:gridCol w="1063184">
                  <a:extLst>
                    <a:ext uri="{9D8B030D-6E8A-4147-A177-3AD203B41FA5}">
                      <a16:colId xmlns:a16="http://schemas.microsoft.com/office/drawing/2014/main" val="3538206841"/>
                    </a:ext>
                  </a:extLst>
                </a:gridCol>
                <a:gridCol w="1063184">
                  <a:extLst>
                    <a:ext uri="{9D8B030D-6E8A-4147-A177-3AD203B41FA5}">
                      <a16:colId xmlns:a16="http://schemas.microsoft.com/office/drawing/2014/main" val="95364148"/>
                    </a:ext>
                  </a:extLst>
                </a:gridCol>
                <a:gridCol w="1063184">
                  <a:extLst>
                    <a:ext uri="{9D8B030D-6E8A-4147-A177-3AD203B41FA5}">
                      <a16:colId xmlns:a16="http://schemas.microsoft.com/office/drawing/2014/main" val="2240664809"/>
                    </a:ext>
                  </a:extLst>
                </a:gridCol>
                <a:gridCol w="1063184">
                  <a:extLst>
                    <a:ext uri="{9D8B030D-6E8A-4147-A177-3AD203B41FA5}">
                      <a16:colId xmlns:a16="http://schemas.microsoft.com/office/drawing/2014/main" val="1831904931"/>
                    </a:ext>
                  </a:extLst>
                </a:gridCol>
                <a:gridCol w="1063184">
                  <a:extLst>
                    <a:ext uri="{9D8B030D-6E8A-4147-A177-3AD203B41FA5}">
                      <a16:colId xmlns:a16="http://schemas.microsoft.com/office/drawing/2014/main" val="3944562365"/>
                    </a:ext>
                  </a:extLst>
                </a:gridCol>
                <a:gridCol w="1063184">
                  <a:extLst>
                    <a:ext uri="{9D8B030D-6E8A-4147-A177-3AD203B41FA5}">
                      <a16:colId xmlns:a16="http://schemas.microsoft.com/office/drawing/2014/main" val="390478398"/>
                    </a:ext>
                  </a:extLst>
                </a:gridCol>
                <a:gridCol w="1063184">
                  <a:extLst>
                    <a:ext uri="{9D8B030D-6E8A-4147-A177-3AD203B41FA5}">
                      <a16:colId xmlns:a16="http://schemas.microsoft.com/office/drawing/2014/main" val="314566488"/>
                    </a:ext>
                  </a:extLst>
                </a:gridCol>
                <a:gridCol w="1063184">
                  <a:extLst>
                    <a:ext uri="{9D8B030D-6E8A-4147-A177-3AD203B41FA5}">
                      <a16:colId xmlns:a16="http://schemas.microsoft.com/office/drawing/2014/main" val="955056093"/>
                    </a:ext>
                  </a:extLst>
                </a:gridCol>
              </a:tblGrid>
              <a:tr h="253598">
                <a:tc>
                  <a:txBody>
                    <a:bodyPr/>
                    <a:lstStyle/>
                    <a:p>
                      <a:pPr algn="ctr"/>
                      <a:r>
                        <a:rPr lang="en-NZ" sz="44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4400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4400" b="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4400" b="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4400" b="0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4400" b="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4400" b="0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4400" b="0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4400" b="0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4400" b="0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726583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59970AC-18C6-40F9-A976-37F36043C5B0}"/>
                  </a:ext>
                </a:extLst>
              </p:cNvPr>
              <p:cNvSpPr txBox="1"/>
              <p:nvPr/>
            </p:nvSpPr>
            <p:spPr>
              <a:xfrm>
                <a:off x="581464" y="1767006"/>
                <a:ext cx="5514536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NZ" sz="4800" b="0" i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</a:rPr>
                        <m:t>1+3=</m:t>
                      </m:r>
                      <m:d>
                        <m:dPr>
                          <m:begChr m:val="["/>
                          <m:endChr m:val="]"/>
                          <m:ctrlPr>
                            <a:rPr lang="en-NZ" sz="48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NZ" sz="48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    </m:t>
                          </m:r>
                        </m:e>
                      </m:d>
                    </m:oMath>
                  </m:oMathPara>
                </a14:m>
                <a:endParaRPr lang="en-NZ" sz="4800" dirty="0">
                  <a:solidFill>
                    <a:schemeClr val="bg1">
                      <a:lumMod val="6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59970AC-18C6-40F9-A976-37F36043C5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464" y="1767006"/>
                <a:ext cx="5514536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240B8368-105E-4211-BD7B-FC643464B797}"/>
                  </a:ext>
                </a:extLst>
              </p:cNvPr>
              <p:cNvSpPr txBox="1"/>
              <p:nvPr/>
            </p:nvSpPr>
            <p:spPr>
              <a:xfrm>
                <a:off x="637767" y="3013501"/>
                <a:ext cx="5514536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NZ" sz="4800" b="0" i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</a:rPr>
                        <m:t>3+6=</m:t>
                      </m:r>
                      <m:d>
                        <m:dPr>
                          <m:begChr m:val="["/>
                          <m:endChr m:val="]"/>
                          <m:ctrlPr>
                            <a:rPr lang="en-NZ" sz="48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NZ" sz="48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    </m:t>
                          </m:r>
                        </m:e>
                      </m:d>
                    </m:oMath>
                  </m:oMathPara>
                </a14:m>
                <a:endParaRPr lang="en-NZ" sz="4800" dirty="0">
                  <a:solidFill>
                    <a:schemeClr val="bg1">
                      <a:lumMod val="6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240B8368-105E-4211-BD7B-FC643464B7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767" y="3013501"/>
                <a:ext cx="5514536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7E2EEA0-C3FE-46EA-BE05-8D4112766396}"/>
                  </a:ext>
                </a:extLst>
              </p:cNvPr>
              <p:cNvSpPr txBox="1"/>
              <p:nvPr/>
            </p:nvSpPr>
            <p:spPr>
              <a:xfrm>
                <a:off x="445471" y="4294379"/>
                <a:ext cx="5514536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NZ" sz="4800" b="0" i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</a:rPr>
                        <m:t>6+10=</m:t>
                      </m:r>
                      <m:d>
                        <m:dPr>
                          <m:begChr m:val="["/>
                          <m:endChr m:val="]"/>
                          <m:ctrlPr>
                            <a:rPr lang="en-NZ" sz="48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NZ" sz="48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    </m:t>
                          </m:r>
                        </m:e>
                      </m:d>
                    </m:oMath>
                  </m:oMathPara>
                </a14:m>
                <a:endParaRPr lang="en-NZ" sz="4800" dirty="0">
                  <a:solidFill>
                    <a:schemeClr val="bg1">
                      <a:lumMod val="6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7E2EEA0-C3FE-46EA-BE05-8D41127663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471" y="4294379"/>
                <a:ext cx="5514536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 descr="A picture containing person, man, outdoor, holding&#10;&#10;Description automatically generated">
            <a:extLst>
              <a:ext uri="{FF2B5EF4-FFF2-40B4-BE49-F238E27FC236}">
                <a16:creationId xmlns:a16="http://schemas.microsoft.com/office/drawing/2014/main" id="{2CC78483-5348-45E6-8483-22E3C19C7D62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71" t="10330" r="40238"/>
          <a:stretch/>
        </p:blipFill>
        <p:spPr>
          <a:xfrm>
            <a:off x="8454650" y="2561757"/>
            <a:ext cx="3737350" cy="4296243"/>
          </a:xfrm>
          <a:prstGeom prst="rect">
            <a:avLst/>
          </a:prstGeom>
        </p:spPr>
      </p:pic>
      <p:sp>
        <p:nvSpPr>
          <p:cNvPr id="7" name="Speech Bubble: Rectangle with Corners Rounded 6">
            <a:extLst>
              <a:ext uri="{FF2B5EF4-FFF2-40B4-BE49-F238E27FC236}">
                <a16:creationId xmlns:a16="http://schemas.microsoft.com/office/drawing/2014/main" id="{FD4DA4C7-F6E1-4A4B-B0F0-34378CCEBEBD}"/>
              </a:ext>
            </a:extLst>
          </p:cNvPr>
          <p:cNvSpPr/>
          <p:nvPr/>
        </p:nvSpPr>
        <p:spPr>
          <a:xfrm>
            <a:off x="5472332" y="1645920"/>
            <a:ext cx="2827606" cy="1783080"/>
          </a:xfrm>
          <a:prstGeom prst="wedgeRoundRectCallout">
            <a:avLst>
              <a:gd name="adj1" fmla="val 60262"/>
              <a:gd name="adj2" fmla="val 73545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3600" dirty="0">
                <a:solidFill>
                  <a:schemeClr val="tx1"/>
                </a:solidFill>
              </a:rPr>
              <a:t>I can’t see anything yet.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08857C2-2540-4B8D-9278-B06E5D89B758}"/>
              </a:ext>
            </a:extLst>
          </p:cNvPr>
          <p:cNvSpPr txBox="1"/>
          <p:nvPr/>
        </p:nvSpPr>
        <p:spPr>
          <a:xfrm>
            <a:off x="3988209" y="1782080"/>
            <a:ext cx="8628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4800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4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57D325A-5065-4D8B-92CC-9DF48E4640A3}"/>
              </a:ext>
            </a:extLst>
          </p:cNvPr>
          <p:cNvSpPr txBox="1"/>
          <p:nvPr/>
        </p:nvSpPr>
        <p:spPr>
          <a:xfrm>
            <a:off x="4002277" y="3028575"/>
            <a:ext cx="8628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4800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9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0B13524-A576-4535-BEB4-54F4DD8E5C36}"/>
              </a:ext>
            </a:extLst>
          </p:cNvPr>
          <p:cNvSpPr txBox="1"/>
          <p:nvPr/>
        </p:nvSpPr>
        <p:spPr>
          <a:xfrm>
            <a:off x="3974141" y="4325319"/>
            <a:ext cx="8628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4800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16</a:t>
            </a:r>
          </a:p>
        </p:txBody>
      </p:sp>
    </p:spTree>
    <p:extLst>
      <p:ext uri="{BB962C8B-B14F-4D97-AF65-F5344CB8AC3E}">
        <p14:creationId xmlns:p14="http://schemas.microsoft.com/office/powerpoint/2010/main" val="889611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7" grpId="0" animBg="1"/>
      <p:bldP spid="8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7FF66659-D092-4D12-8635-D86791F26139}"/>
              </a:ext>
            </a:extLst>
          </p:cNvPr>
          <p:cNvGrpSpPr/>
          <p:nvPr/>
        </p:nvGrpSpPr>
        <p:grpSpPr>
          <a:xfrm>
            <a:off x="6656374" y="3556779"/>
            <a:ext cx="1659986" cy="1667020"/>
            <a:chOff x="4081986" y="3556780"/>
            <a:chExt cx="1659986" cy="1667020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CFA45F84-A6E3-40CF-83B9-955FD9C0E126}"/>
                </a:ext>
              </a:extLst>
            </p:cNvPr>
            <p:cNvGrpSpPr/>
            <p:nvPr/>
          </p:nvGrpSpPr>
          <p:grpSpPr>
            <a:xfrm>
              <a:off x="4081986" y="4393806"/>
              <a:ext cx="1659986" cy="829994"/>
              <a:chOff x="1575582" y="4670473"/>
              <a:chExt cx="1659986" cy="829994"/>
            </a:xfrm>
          </p:grpSpPr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8333B0A7-CE60-4A9C-A2ED-F4599960A638}"/>
                  </a:ext>
                </a:extLst>
              </p:cNvPr>
              <p:cNvSpPr/>
              <p:nvPr/>
            </p:nvSpPr>
            <p:spPr>
              <a:xfrm>
                <a:off x="1575582" y="4670474"/>
                <a:ext cx="829993" cy="829993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425316E1-238D-424B-9427-6873DCCAD04B}"/>
                  </a:ext>
                </a:extLst>
              </p:cNvPr>
              <p:cNvSpPr/>
              <p:nvPr/>
            </p:nvSpPr>
            <p:spPr>
              <a:xfrm>
                <a:off x="2405575" y="4670473"/>
                <a:ext cx="829993" cy="829993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1D8A283-C563-48F5-A7D0-D7986E3948E6}"/>
                </a:ext>
              </a:extLst>
            </p:cNvPr>
            <p:cNvSpPr/>
            <p:nvPr/>
          </p:nvSpPr>
          <p:spPr>
            <a:xfrm>
              <a:off x="4909634" y="3556780"/>
              <a:ext cx="829993" cy="829993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4F8F5227-C2C3-4D6A-8FB5-7517FEABBB28}"/>
              </a:ext>
            </a:extLst>
          </p:cNvPr>
          <p:cNvSpPr/>
          <p:nvPr/>
        </p:nvSpPr>
        <p:spPr>
          <a:xfrm>
            <a:off x="3188684" y="4393805"/>
            <a:ext cx="829993" cy="829993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A45EC11-D827-4114-A153-B93E47241CEC}"/>
              </a:ext>
            </a:extLst>
          </p:cNvPr>
          <p:cNvSpPr txBox="1"/>
          <p:nvPr/>
        </p:nvSpPr>
        <p:spPr>
          <a:xfrm>
            <a:off x="309489" y="267286"/>
            <a:ext cx="114370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/>
              <a:t>Let’s combine the first and second triangular numbers.</a:t>
            </a:r>
          </a:p>
        </p:txBody>
      </p:sp>
    </p:spTree>
    <p:extLst>
      <p:ext uri="{BB962C8B-B14F-4D97-AF65-F5344CB8AC3E}">
        <p14:creationId xmlns:p14="http://schemas.microsoft.com/office/powerpoint/2010/main" val="1136075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1" nodeType="clickEffect">
                                  <p:stCondLst>
                                    <p:cond delay="1000"/>
                                  </p:stCondLst>
                                  <p:childTnLst>
                                    <p:animRot by="10800000">
                                      <p:cBhvr>
                                        <p:cTn id="6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2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2.91667E-6 2.59259E-6 L 0.28386 -0.12107 " pathEditMode="relative" rAng="0" ptsTypes="AA">
                                      <p:cBhvr>
                                        <p:cTn id="8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193" y="-60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1" animBg="1"/>
      <p:bldP spid="14" grpId="2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5ADA5E93-46AC-462C-8AC2-3AF9BFD6E52E}"/>
              </a:ext>
            </a:extLst>
          </p:cNvPr>
          <p:cNvGrpSpPr/>
          <p:nvPr/>
        </p:nvGrpSpPr>
        <p:grpSpPr>
          <a:xfrm>
            <a:off x="6428056" y="2911904"/>
            <a:ext cx="2485290" cy="2495359"/>
            <a:chOff x="4081986" y="2728441"/>
            <a:chExt cx="2485290" cy="2495359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CFA45F84-A6E3-40CF-83B9-955FD9C0E126}"/>
                </a:ext>
              </a:extLst>
            </p:cNvPr>
            <p:cNvGrpSpPr/>
            <p:nvPr/>
          </p:nvGrpSpPr>
          <p:grpSpPr>
            <a:xfrm>
              <a:off x="4081986" y="4392150"/>
              <a:ext cx="2485290" cy="831650"/>
              <a:chOff x="1575582" y="4668817"/>
              <a:chExt cx="2485290" cy="831650"/>
            </a:xfrm>
          </p:grpSpPr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8333B0A7-CE60-4A9C-A2ED-F4599960A638}"/>
                  </a:ext>
                </a:extLst>
              </p:cNvPr>
              <p:cNvSpPr/>
              <p:nvPr/>
            </p:nvSpPr>
            <p:spPr>
              <a:xfrm>
                <a:off x="1575582" y="4670474"/>
                <a:ext cx="829993" cy="829993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425316E1-238D-424B-9427-6873DCCAD04B}"/>
                  </a:ext>
                </a:extLst>
              </p:cNvPr>
              <p:cNvSpPr/>
              <p:nvPr/>
            </p:nvSpPr>
            <p:spPr>
              <a:xfrm>
                <a:off x="2405575" y="4670473"/>
                <a:ext cx="829993" cy="829993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E8A4A302-BAAF-4BAA-885D-7FFD9286EFE1}"/>
                  </a:ext>
                </a:extLst>
              </p:cNvPr>
              <p:cNvSpPr/>
              <p:nvPr/>
            </p:nvSpPr>
            <p:spPr>
              <a:xfrm>
                <a:off x="3230879" y="4668817"/>
                <a:ext cx="829993" cy="829993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2265753F-1820-4C16-80B5-2EA4D6D0B382}"/>
                </a:ext>
              </a:extLst>
            </p:cNvPr>
            <p:cNvGrpSpPr/>
            <p:nvPr/>
          </p:nvGrpSpPr>
          <p:grpSpPr>
            <a:xfrm>
              <a:off x="4909634" y="3556780"/>
              <a:ext cx="1655297" cy="837026"/>
              <a:chOff x="2557975" y="4822873"/>
              <a:chExt cx="1655297" cy="837026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11D8A283-C563-48F5-A7D0-D7986E3948E6}"/>
                  </a:ext>
                </a:extLst>
              </p:cNvPr>
              <p:cNvSpPr/>
              <p:nvPr/>
            </p:nvSpPr>
            <p:spPr>
              <a:xfrm>
                <a:off x="2557975" y="4822873"/>
                <a:ext cx="829993" cy="829993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6B70FE99-4265-4617-9E2A-3354B05F9267}"/>
                  </a:ext>
                </a:extLst>
              </p:cNvPr>
              <p:cNvSpPr/>
              <p:nvPr/>
            </p:nvSpPr>
            <p:spPr>
              <a:xfrm>
                <a:off x="3383279" y="4829906"/>
                <a:ext cx="829993" cy="829993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</p:grp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83F14591-B530-4B80-B425-FAAACB5C98BC}"/>
                </a:ext>
              </a:extLst>
            </p:cNvPr>
            <p:cNvSpPr/>
            <p:nvPr/>
          </p:nvSpPr>
          <p:spPr>
            <a:xfrm>
              <a:off x="5734938" y="2728441"/>
              <a:ext cx="829993" cy="829993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FA45EC11-D827-4114-A153-B93E47241CEC}"/>
              </a:ext>
            </a:extLst>
          </p:cNvPr>
          <p:cNvSpPr txBox="1"/>
          <p:nvPr/>
        </p:nvSpPr>
        <p:spPr>
          <a:xfrm>
            <a:off x="309489" y="267286"/>
            <a:ext cx="114370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/>
              <a:t>Let’s combine the second and third triangular numbers.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D1523DB2-0EF8-4066-9D50-FAFBA079CF61}"/>
              </a:ext>
            </a:extLst>
          </p:cNvPr>
          <p:cNvGrpSpPr/>
          <p:nvPr/>
        </p:nvGrpSpPr>
        <p:grpSpPr>
          <a:xfrm>
            <a:off x="2723275" y="3747276"/>
            <a:ext cx="1662836" cy="1667020"/>
            <a:chOff x="4081986" y="3556780"/>
            <a:chExt cx="1662836" cy="1667020"/>
          </a:xfrm>
          <a:solidFill>
            <a:srgbClr val="FFFF00"/>
          </a:solidFill>
        </p:grpSpPr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EA9BA546-4B54-4CAC-91C5-3897B7842087}"/>
                </a:ext>
              </a:extLst>
            </p:cNvPr>
            <p:cNvGrpSpPr/>
            <p:nvPr/>
          </p:nvGrpSpPr>
          <p:grpSpPr>
            <a:xfrm>
              <a:off x="4081986" y="4393806"/>
              <a:ext cx="1659986" cy="829994"/>
              <a:chOff x="1575582" y="4670473"/>
              <a:chExt cx="1659986" cy="829994"/>
            </a:xfrm>
            <a:grpFill/>
          </p:grpSpPr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60A7E229-6942-4A86-A70B-D8A611D9D667}"/>
                  </a:ext>
                </a:extLst>
              </p:cNvPr>
              <p:cNvSpPr/>
              <p:nvPr/>
            </p:nvSpPr>
            <p:spPr>
              <a:xfrm>
                <a:off x="1575582" y="4670474"/>
                <a:ext cx="829993" cy="829993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F3F86E73-F749-4514-B2BB-1F9D733CBA57}"/>
                  </a:ext>
                </a:extLst>
              </p:cNvPr>
              <p:cNvSpPr/>
              <p:nvPr/>
            </p:nvSpPr>
            <p:spPr>
              <a:xfrm>
                <a:off x="2405575" y="4670473"/>
                <a:ext cx="829993" cy="829993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0AA8E748-D5CD-49B9-B3CA-81913F253ED3}"/>
                </a:ext>
              </a:extLst>
            </p:cNvPr>
            <p:cNvSpPr/>
            <p:nvPr/>
          </p:nvSpPr>
          <p:spPr>
            <a:xfrm>
              <a:off x="4914829" y="3556780"/>
              <a:ext cx="829993" cy="829993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</p:spTree>
    <p:extLst>
      <p:ext uri="{BB962C8B-B14F-4D97-AF65-F5344CB8AC3E}">
        <p14:creationId xmlns:p14="http://schemas.microsoft.com/office/powerpoint/2010/main" val="2222874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animRot by="10800000">
                                      <p:cBhvr>
                                        <p:cTn id="6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3.54167E-6 -4.07407E-6 L 0.30299 -0.12152 " pathEditMode="relative" rAng="0" ptsTypes="AA">
                                      <p:cBhvr>
                                        <p:cTn id="8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143" y="-60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9AFF03F1-5D5A-4CAB-9B4C-E4ACDB1FDFE6}"/>
              </a:ext>
            </a:extLst>
          </p:cNvPr>
          <p:cNvGrpSpPr/>
          <p:nvPr/>
        </p:nvGrpSpPr>
        <p:grpSpPr>
          <a:xfrm>
            <a:off x="6508711" y="2003472"/>
            <a:ext cx="3315283" cy="3324995"/>
            <a:chOff x="4081986" y="1898805"/>
            <a:chExt cx="3315283" cy="3324995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CFA45F84-A6E3-40CF-83B9-955FD9C0E126}"/>
                </a:ext>
              </a:extLst>
            </p:cNvPr>
            <p:cNvGrpSpPr/>
            <p:nvPr/>
          </p:nvGrpSpPr>
          <p:grpSpPr>
            <a:xfrm>
              <a:off x="4081986" y="4391497"/>
              <a:ext cx="3315283" cy="832303"/>
              <a:chOff x="1575582" y="4668164"/>
              <a:chExt cx="3315283" cy="832303"/>
            </a:xfrm>
          </p:grpSpPr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8333B0A7-CE60-4A9C-A2ED-F4599960A638}"/>
                  </a:ext>
                </a:extLst>
              </p:cNvPr>
              <p:cNvSpPr/>
              <p:nvPr/>
            </p:nvSpPr>
            <p:spPr>
              <a:xfrm>
                <a:off x="1575582" y="4670474"/>
                <a:ext cx="829993" cy="829993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425316E1-238D-424B-9427-6873DCCAD04B}"/>
                  </a:ext>
                </a:extLst>
              </p:cNvPr>
              <p:cNvSpPr/>
              <p:nvPr/>
            </p:nvSpPr>
            <p:spPr>
              <a:xfrm>
                <a:off x="2405575" y="4670473"/>
                <a:ext cx="829993" cy="829993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E8A4A302-BAAF-4BAA-885D-7FFD9286EFE1}"/>
                  </a:ext>
                </a:extLst>
              </p:cNvPr>
              <p:cNvSpPr/>
              <p:nvPr/>
            </p:nvSpPr>
            <p:spPr>
              <a:xfrm>
                <a:off x="3230879" y="4668462"/>
                <a:ext cx="829993" cy="829993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B14CA3A9-C51E-4321-B0AF-5610ADBBEAF7}"/>
                  </a:ext>
                </a:extLst>
              </p:cNvPr>
              <p:cNvSpPr/>
              <p:nvPr/>
            </p:nvSpPr>
            <p:spPr>
              <a:xfrm>
                <a:off x="4060872" y="4668164"/>
                <a:ext cx="829993" cy="829993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2265753F-1820-4C16-80B5-2EA4D6D0B382}"/>
                </a:ext>
              </a:extLst>
            </p:cNvPr>
            <p:cNvGrpSpPr/>
            <p:nvPr/>
          </p:nvGrpSpPr>
          <p:grpSpPr>
            <a:xfrm>
              <a:off x="4909634" y="3556780"/>
              <a:ext cx="2485290" cy="837026"/>
              <a:chOff x="2557975" y="4822873"/>
              <a:chExt cx="2485290" cy="837026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11D8A283-C563-48F5-A7D0-D7986E3948E6}"/>
                  </a:ext>
                </a:extLst>
              </p:cNvPr>
              <p:cNvSpPr/>
              <p:nvPr/>
            </p:nvSpPr>
            <p:spPr>
              <a:xfrm>
                <a:off x="2557975" y="4822873"/>
                <a:ext cx="829993" cy="829993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6B70FE99-4265-4617-9E2A-3354B05F9267}"/>
                  </a:ext>
                </a:extLst>
              </p:cNvPr>
              <p:cNvSpPr/>
              <p:nvPr/>
            </p:nvSpPr>
            <p:spPr>
              <a:xfrm>
                <a:off x="3383279" y="4829906"/>
                <a:ext cx="829993" cy="829993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5FF9E90F-BBDD-49F5-8CEE-A79696B5C954}"/>
                  </a:ext>
                </a:extLst>
              </p:cNvPr>
              <p:cNvSpPr/>
              <p:nvPr/>
            </p:nvSpPr>
            <p:spPr>
              <a:xfrm>
                <a:off x="4213272" y="4822873"/>
                <a:ext cx="829993" cy="829993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A051A6A4-0301-4F41-9394-FBD3ABC5C9AC}"/>
                </a:ext>
              </a:extLst>
            </p:cNvPr>
            <p:cNvGrpSpPr/>
            <p:nvPr/>
          </p:nvGrpSpPr>
          <p:grpSpPr>
            <a:xfrm>
              <a:off x="5734938" y="2721763"/>
              <a:ext cx="1659986" cy="837026"/>
              <a:chOff x="3031587" y="2604536"/>
              <a:chExt cx="1659986" cy="837026"/>
            </a:xfrm>
            <a:solidFill>
              <a:srgbClr val="FFFF00"/>
            </a:solidFill>
          </p:grpSpPr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83F14591-B530-4B80-B425-FAAACB5C98BC}"/>
                  </a:ext>
                </a:extLst>
              </p:cNvPr>
              <p:cNvSpPr/>
              <p:nvPr/>
            </p:nvSpPr>
            <p:spPr>
              <a:xfrm>
                <a:off x="3031587" y="2611569"/>
                <a:ext cx="829993" cy="829993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D25C62ED-349F-442F-96C7-026305F3329E}"/>
                  </a:ext>
                </a:extLst>
              </p:cNvPr>
              <p:cNvSpPr/>
              <p:nvPr/>
            </p:nvSpPr>
            <p:spPr>
              <a:xfrm>
                <a:off x="3861580" y="2604536"/>
                <a:ext cx="829993" cy="829993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4F8F5227-C2C3-4D6A-8FB5-7517FEABBB28}"/>
                </a:ext>
              </a:extLst>
            </p:cNvPr>
            <p:cNvSpPr/>
            <p:nvPr/>
          </p:nvSpPr>
          <p:spPr>
            <a:xfrm>
              <a:off x="6564931" y="1898805"/>
              <a:ext cx="829993" cy="829993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FA45EC11-D827-4114-A153-B93E47241CEC}"/>
              </a:ext>
            </a:extLst>
          </p:cNvPr>
          <p:cNvSpPr txBox="1"/>
          <p:nvPr/>
        </p:nvSpPr>
        <p:spPr>
          <a:xfrm>
            <a:off x="309489" y="267286"/>
            <a:ext cx="114370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/>
              <a:t>Let’s combine the third and fourth triangular numbers.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498A50AC-1110-4667-88AA-22208560EC89}"/>
              </a:ext>
            </a:extLst>
          </p:cNvPr>
          <p:cNvGrpSpPr/>
          <p:nvPr/>
        </p:nvGrpSpPr>
        <p:grpSpPr>
          <a:xfrm>
            <a:off x="2120992" y="2834738"/>
            <a:ext cx="2485290" cy="2489562"/>
            <a:chOff x="4083451" y="2732581"/>
            <a:chExt cx="2485290" cy="2489562"/>
          </a:xfrm>
          <a:solidFill>
            <a:srgbClr val="FFFF00"/>
          </a:solidFill>
        </p:grpSpPr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C85B688B-7A88-48F6-900D-3E10D621F8EF}"/>
                </a:ext>
              </a:extLst>
            </p:cNvPr>
            <p:cNvGrpSpPr/>
            <p:nvPr/>
          </p:nvGrpSpPr>
          <p:grpSpPr>
            <a:xfrm>
              <a:off x="4083451" y="4389996"/>
              <a:ext cx="2483825" cy="832147"/>
              <a:chOff x="1577047" y="4666663"/>
              <a:chExt cx="2483825" cy="832147"/>
            </a:xfrm>
            <a:grpFill/>
          </p:grpSpPr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F320B0EB-49B5-4C31-9CF2-D89E29DDBAEF}"/>
                  </a:ext>
                </a:extLst>
              </p:cNvPr>
              <p:cNvSpPr/>
              <p:nvPr/>
            </p:nvSpPr>
            <p:spPr>
              <a:xfrm>
                <a:off x="1577047" y="4666664"/>
                <a:ext cx="829993" cy="829993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EDA529D0-67CE-4BC3-A66B-7751B894701A}"/>
                  </a:ext>
                </a:extLst>
              </p:cNvPr>
              <p:cNvSpPr/>
              <p:nvPr/>
            </p:nvSpPr>
            <p:spPr>
              <a:xfrm>
                <a:off x="2407040" y="4666663"/>
                <a:ext cx="829993" cy="829993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4C64DC00-D65E-46FD-944F-7018084C3559}"/>
                  </a:ext>
                </a:extLst>
              </p:cNvPr>
              <p:cNvSpPr/>
              <p:nvPr/>
            </p:nvSpPr>
            <p:spPr>
              <a:xfrm>
                <a:off x="3230879" y="4668817"/>
                <a:ext cx="829993" cy="829993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1AF238C5-BF59-4A25-8217-79169DF3406E}"/>
                </a:ext>
              </a:extLst>
            </p:cNvPr>
            <p:cNvGrpSpPr/>
            <p:nvPr/>
          </p:nvGrpSpPr>
          <p:grpSpPr>
            <a:xfrm>
              <a:off x="4909634" y="3556780"/>
              <a:ext cx="1659107" cy="837026"/>
              <a:chOff x="2557975" y="4822873"/>
              <a:chExt cx="1659107" cy="837026"/>
            </a:xfrm>
            <a:grpFill/>
          </p:grpSpPr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66A8F315-ACC0-44FE-9232-4607DB7CBCC4}"/>
                  </a:ext>
                </a:extLst>
              </p:cNvPr>
              <p:cNvSpPr/>
              <p:nvPr/>
            </p:nvSpPr>
            <p:spPr>
              <a:xfrm>
                <a:off x="2557975" y="4822873"/>
                <a:ext cx="829993" cy="829993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A37062E6-E8EE-494B-AC25-825FCDFE987E}"/>
                  </a:ext>
                </a:extLst>
              </p:cNvPr>
              <p:cNvSpPr/>
              <p:nvPr/>
            </p:nvSpPr>
            <p:spPr>
              <a:xfrm>
                <a:off x="3387089" y="4829906"/>
                <a:ext cx="829993" cy="829993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</p:grp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CB6380B1-AB4E-40FA-B441-BCAAF5FA14BF}"/>
                </a:ext>
              </a:extLst>
            </p:cNvPr>
            <p:cNvSpPr/>
            <p:nvPr/>
          </p:nvSpPr>
          <p:spPr>
            <a:xfrm>
              <a:off x="5738748" y="2732581"/>
              <a:ext cx="829993" cy="829993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</p:spTree>
    <p:extLst>
      <p:ext uri="{BB962C8B-B14F-4D97-AF65-F5344CB8AC3E}">
        <p14:creationId xmlns:p14="http://schemas.microsoft.com/office/powerpoint/2010/main" val="1333458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6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2.59259E-6 L 0.35964 -0.12107 " pathEditMode="relative" rAng="0" ptsTypes="AA">
                                      <p:cBhvr>
                                        <p:cTn id="8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982" y="-60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9FECA0AE-99A3-42A8-9B63-8293006A51BF}"/>
              </a:ext>
            </a:extLst>
          </p:cNvPr>
          <p:cNvGrpSpPr/>
          <p:nvPr/>
        </p:nvGrpSpPr>
        <p:grpSpPr>
          <a:xfrm>
            <a:off x="6455664" y="963168"/>
            <a:ext cx="4980432" cy="4980432"/>
            <a:chOff x="6455664" y="963168"/>
            <a:chExt cx="4980432" cy="4980432"/>
          </a:xfrm>
        </p:grpSpPr>
        <p:sp>
          <p:nvSpPr>
            <p:cNvPr id="12" name="Right Triangle 11">
              <a:extLst>
                <a:ext uri="{FF2B5EF4-FFF2-40B4-BE49-F238E27FC236}">
                  <a16:creationId xmlns:a16="http://schemas.microsoft.com/office/drawing/2014/main" id="{7E7DCF4D-1682-444E-8B80-BA067CE72D20}"/>
                </a:ext>
              </a:extLst>
            </p:cNvPr>
            <p:cNvSpPr/>
            <p:nvPr/>
          </p:nvSpPr>
          <p:spPr>
            <a:xfrm flipH="1">
              <a:off x="6455664" y="963168"/>
              <a:ext cx="4980432" cy="4980432"/>
            </a:xfrm>
            <a:prstGeom prst="rtTriangle">
              <a:avLst/>
            </a:prstGeom>
            <a:solidFill>
              <a:schemeClr val="accent4">
                <a:lumMod val="60000"/>
                <a:lumOff val="4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0271CF25-4303-4690-B747-EEB80C484934}"/>
                </a:ext>
              </a:extLst>
            </p:cNvPr>
            <p:cNvSpPr txBox="1"/>
            <p:nvPr/>
          </p:nvSpPr>
          <p:spPr>
            <a:xfrm>
              <a:off x="8735568" y="3648456"/>
              <a:ext cx="2267712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sz="3600" dirty="0"/>
                <a:t>(n+1)</a:t>
              </a:r>
              <a:r>
                <a:rPr lang="en-NZ" sz="3600" dirty="0" err="1"/>
                <a:t>th</a:t>
              </a:r>
              <a:r>
                <a:rPr lang="en-NZ" sz="3600" dirty="0"/>
                <a:t> triangular number</a:t>
              </a: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F8E92ACE-4996-4692-A789-3A7F1905F58B}"/>
              </a:ext>
            </a:extLst>
          </p:cNvPr>
          <p:cNvGrpSpPr/>
          <p:nvPr/>
        </p:nvGrpSpPr>
        <p:grpSpPr>
          <a:xfrm>
            <a:off x="755904" y="1353312"/>
            <a:ext cx="4590288" cy="4590288"/>
            <a:chOff x="755904" y="1353312"/>
            <a:chExt cx="4590288" cy="4590288"/>
          </a:xfrm>
        </p:grpSpPr>
        <p:sp>
          <p:nvSpPr>
            <p:cNvPr id="9" name="Right Triangle 8">
              <a:extLst>
                <a:ext uri="{FF2B5EF4-FFF2-40B4-BE49-F238E27FC236}">
                  <a16:creationId xmlns:a16="http://schemas.microsoft.com/office/drawing/2014/main" id="{3C157967-0A2D-4F2B-9C68-1FD0747A6FAE}"/>
                </a:ext>
              </a:extLst>
            </p:cNvPr>
            <p:cNvSpPr/>
            <p:nvPr/>
          </p:nvSpPr>
          <p:spPr>
            <a:xfrm flipH="1">
              <a:off x="755904" y="1353312"/>
              <a:ext cx="4590288" cy="4590288"/>
            </a:xfrm>
            <a:prstGeom prst="rtTriangle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30E9DF7-B3E1-4875-A36D-FB913C20A893}"/>
                </a:ext>
              </a:extLst>
            </p:cNvPr>
            <p:cNvSpPr txBox="1"/>
            <p:nvPr/>
          </p:nvSpPr>
          <p:spPr>
            <a:xfrm>
              <a:off x="2767584" y="3648456"/>
              <a:ext cx="2267712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sz="3600" dirty="0"/>
                <a:t>nth triangular number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52840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animRot by="10800000">
                                      <p:cBhvr>
                                        <p:cTn id="6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4.16667E-7 -4.44444E-6 L 0.47721 -0.03194 " pathEditMode="relative" rAng="0" ptsTypes="AA">
                                      <p:cBhvr>
                                        <p:cTn id="8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854" y="-15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" name="Group 135">
            <a:extLst>
              <a:ext uri="{FF2B5EF4-FFF2-40B4-BE49-F238E27FC236}">
                <a16:creationId xmlns:a16="http://schemas.microsoft.com/office/drawing/2014/main" id="{4C21E892-C64F-4FB7-8C76-10C99C931CC6}"/>
              </a:ext>
            </a:extLst>
          </p:cNvPr>
          <p:cNvGrpSpPr/>
          <p:nvPr/>
        </p:nvGrpSpPr>
        <p:grpSpPr>
          <a:xfrm>
            <a:off x="863184" y="1419791"/>
            <a:ext cx="4433956" cy="4562556"/>
            <a:chOff x="765098" y="1140820"/>
            <a:chExt cx="5144635" cy="5293847"/>
          </a:xfrm>
        </p:grpSpPr>
        <p:grpSp>
          <p:nvGrpSpPr>
            <p:cNvPr id="132" name="Group 131">
              <a:extLst>
                <a:ext uri="{FF2B5EF4-FFF2-40B4-BE49-F238E27FC236}">
                  <a16:creationId xmlns:a16="http://schemas.microsoft.com/office/drawing/2014/main" id="{A080E9D8-9EE8-42AB-8EDA-530056D8D63B}"/>
                </a:ext>
              </a:extLst>
            </p:cNvPr>
            <p:cNvGrpSpPr/>
            <p:nvPr/>
          </p:nvGrpSpPr>
          <p:grpSpPr>
            <a:xfrm>
              <a:off x="846845" y="1464733"/>
              <a:ext cx="4621719" cy="4776825"/>
              <a:chOff x="2043671" y="758575"/>
              <a:chExt cx="4621719" cy="4776825"/>
            </a:xfrm>
          </p:grpSpPr>
          <p:grpSp>
            <p:nvGrpSpPr>
              <p:cNvPr id="45" name="Group 44">
                <a:extLst>
                  <a:ext uri="{FF2B5EF4-FFF2-40B4-BE49-F238E27FC236}">
                    <a16:creationId xmlns:a16="http://schemas.microsoft.com/office/drawing/2014/main" id="{909CCB05-9F30-4B3E-A8C8-5688DB091F80}"/>
                  </a:ext>
                </a:extLst>
              </p:cNvPr>
              <p:cNvGrpSpPr/>
              <p:nvPr/>
            </p:nvGrpSpPr>
            <p:grpSpPr>
              <a:xfrm>
                <a:off x="2043671" y="758575"/>
                <a:ext cx="4604716" cy="2082451"/>
                <a:chOff x="2043671" y="758575"/>
                <a:chExt cx="4604716" cy="2082451"/>
              </a:xfrm>
            </p:grpSpPr>
            <p:grpSp>
              <p:nvGrpSpPr>
                <p:cNvPr id="23" name="Group 22">
                  <a:extLst>
                    <a:ext uri="{FF2B5EF4-FFF2-40B4-BE49-F238E27FC236}">
                      <a16:creationId xmlns:a16="http://schemas.microsoft.com/office/drawing/2014/main" id="{CA4BF6B1-117F-4741-B123-F7002896F04F}"/>
                    </a:ext>
                  </a:extLst>
                </p:cNvPr>
                <p:cNvGrpSpPr/>
                <p:nvPr/>
              </p:nvGrpSpPr>
              <p:grpSpPr>
                <a:xfrm>
                  <a:off x="2061185" y="758575"/>
                  <a:ext cx="4587202" cy="992589"/>
                  <a:chOff x="2061185" y="758575"/>
                  <a:chExt cx="4587202" cy="992589"/>
                </a:xfrm>
              </p:grpSpPr>
              <p:grpSp>
                <p:nvGrpSpPr>
                  <p:cNvPr id="12" name="Group 11">
                    <a:extLst>
                      <a:ext uri="{FF2B5EF4-FFF2-40B4-BE49-F238E27FC236}">
                        <a16:creationId xmlns:a16="http://schemas.microsoft.com/office/drawing/2014/main" id="{0BB430DC-06DE-44D0-BB59-0BC308937854}"/>
                      </a:ext>
                    </a:extLst>
                  </p:cNvPr>
                  <p:cNvGrpSpPr/>
                  <p:nvPr/>
                </p:nvGrpSpPr>
                <p:grpSpPr>
                  <a:xfrm>
                    <a:off x="2061185" y="758575"/>
                    <a:ext cx="4577475" cy="447658"/>
                    <a:chOff x="2061185" y="758575"/>
                    <a:chExt cx="4577475" cy="447658"/>
                  </a:xfrm>
                </p:grpSpPr>
                <p:sp>
                  <p:nvSpPr>
                    <p:cNvPr id="3" name="Oval 2">
                      <a:extLst>
                        <a:ext uri="{FF2B5EF4-FFF2-40B4-BE49-F238E27FC236}">
                          <a16:creationId xmlns:a16="http://schemas.microsoft.com/office/drawing/2014/main" id="{5D2EA5F8-178F-4438-9AF2-96CC00B884A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061185" y="758579"/>
                      <a:ext cx="431548" cy="447654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4" name="Oval 3">
                      <a:extLst>
                        <a:ext uri="{FF2B5EF4-FFF2-40B4-BE49-F238E27FC236}">
                          <a16:creationId xmlns:a16="http://schemas.microsoft.com/office/drawing/2014/main" id="{CF515E66-B819-42E6-8985-B6AC742C8C9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584207" y="758575"/>
                      <a:ext cx="431548" cy="447654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5" name="Oval 4">
                      <a:extLst>
                        <a:ext uri="{FF2B5EF4-FFF2-40B4-BE49-F238E27FC236}">
                          <a16:creationId xmlns:a16="http://schemas.microsoft.com/office/drawing/2014/main" id="{AF4DE120-A2D6-4E46-8F08-43149D6AEE9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104124" y="758575"/>
                      <a:ext cx="431548" cy="447654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6" name="Oval 5">
                      <a:extLst>
                        <a:ext uri="{FF2B5EF4-FFF2-40B4-BE49-F238E27FC236}">
                          <a16:creationId xmlns:a16="http://schemas.microsoft.com/office/drawing/2014/main" id="{FFBAA66D-C844-4FAD-8A63-21E97D6AAC2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624041" y="758575"/>
                      <a:ext cx="431548" cy="447654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7" name="Oval 6">
                      <a:extLst>
                        <a:ext uri="{FF2B5EF4-FFF2-40B4-BE49-F238E27FC236}">
                          <a16:creationId xmlns:a16="http://schemas.microsoft.com/office/drawing/2014/main" id="{31D0722B-3AE5-4413-94BD-0FB303D8A97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134148" y="758576"/>
                      <a:ext cx="431548" cy="447654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8" name="Oval 7">
                      <a:extLst>
                        <a:ext uri="{FF2B5EF4-FFF2-40B4-BE49-F238E27FC236}">
                          <a16:creationId xmlns:a16="http://schemas.microsoft.com/office/drawing/2014/main" id="{1567647F-E4E3-43B1-8B30-D54BD7C2CA4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657171" y="758577"/>
                      <a:ext cx="431548" cy="447654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9" name="Oval 8">
                      <a:extLst>
                        <a:ext uri="{FF2B5EF4-FFF2-40B4-BE49-F238E27FC236}">
                          <a16:creationId xmlns:a16="http://schemas.microsoft.com/office/drawing/2014/main" id="{D362F0F4-B353-4131-A72C-8107B326513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154362" y="758578"/>
                      <a:ext cx="431548" cy="447654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10" name="Oval 9">
                      <a:extLst>
                        <a:ext uri="{FF2B5EF4-FFF2-40B4-BE49-F238E27FC236}">
                          <a16:creationId xmlns:a16="http://schemas.microsoft.com/office/drawing/2014/main" id="{5CE20A25-60F3-495D-B9BD-81DD7D5D5EA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690465" y="758578"/>
                      <a:ext cx="431548" cy="447654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11" name="Oval 10">
                      <a:extLst>
                        <a:ext uri="{FF2B5EF4-FFF2-40B4-BE49-F238E27FC236}">
                          <a16:creationId xmlns:a16="http://schemas.microsoft.com/office/drawing/2014/main" id="{2076964D-45E1-4440-A991-5A210287005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207112" y="758578"/>
                      <a:ext cx="431548" cy="447654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  <p:grpSp>
                <p:nvGrpSpPr>
                  <p:cNvPr id="13" name="Group 12">
                    <a:extLst>
                      <a:ext uri="{FF2B5EF4-FFF2-40B4-BE49-F238E27FC236}">
                        <a16:creationId xmlns:a16="http://schemas.microsoft.com/office/drawing/2014/main" id="{405D7E69-1F0A-491E-ACDD-EBF70E148B15}"/>
                      </a:ext>
                    </a:extLst>
                  </p:cNvPr>
                  <p:cNvGrpSpPr/>
                  <p:nvPr/>
                </p:nvGrpSpPr>
                <p:grpSpPr>
                  <a:xfrm>
                    <a:off x="2070912" y="1303506"/>
                    <a:ext cx="4577475" cy="447658"/>
                    <a:chOff x="2061185" y="758575"/>
                    <a:chExt cx="4577475" cy="447658"/>
                  </a:xfrm>
                </p:grpSpPr>
                <p:sp>
                  <p:nvSpPr>
                    <p:cNvPr id="14" name="Oval 13">
                      <a:extLst>
                        <a:ext uri="{FF2B5EF4-FFF2-40B4-BE49-F238E27FC236}">
                          <a16:creationId xmlns:a16="http://schemas.microsoft.com/office/drawing/2014/main" id="{76AFBEF6-94A8-4366-A6AE-DB6431EC3CF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061185" y="758579"/>
                      <a:ext cx="431548" cy="447654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15" name="Oval 14">
                      <a:extLst>
                        <a:ext uri="{FF2B5EF4-FFF2-40B4-BE49-F238E27FC236}">
                          <a16:creationId xmlns:a16="http://schemas.microsoft.com/office/drawing/2014/main" id="{530C7524-7EFA-40AD-B876-07F305312DA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584207" y="758575"/>
                      <a:ext cx="431548" cy="447654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16" name="Oval 15">
                      <a:extLst>
                        <a:ext uri="{FF2B5EF4-FFF2-40B4-BE49-F238E27FC236}">
                          <a16:creationId xmlns:a16="http://schemas.microsoft.com/office/drawing/2014/main" id="{EC322495-195E-48FE-818A-BCD06803967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104124" y="758575"/>
                      <a:ext cx="431548" cy="447654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17" name="Oval 16">
                      <a:extLst>
                        <a:ext uri="{FF2B5EF4-FFF2-40B4-BE49-F238E27FC236}">
                          <a16:creationId xmlns:a16="http://schemas.microsoft.com/office/drawing/2014/main" id="{79EDA598-0245-441A-AF12-85A58626D0E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624041" y="758575"/>
                      <a:ext cx="431548" cy="447654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18" name="Oval 17">
                      <a:extLst>
                        <a:ext uri="{FF2B5EF4-FFF2-40B4-BE49-F238E27FC236}">
                          <a16:creationId xmlns:a16="http://schemas.microsoft.com/office/drawing/2014/main" id="{872226AC-7735-41B8-833D-C640943620C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134148" y="758576"/>
                      <a:ext cx="431548" cy="447654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19" name="Oval 18">
                      <a:extLst>
                        <a:ext uri="{FF2B5EF4-FFF2-40B4-BE49-F238E27FC236}">
                          <a16:creationId xmlns:a16="http://schemas.microsoft.com/office/drawing/2014/main" id="{68E338B3-32CA-4997-A025-640E1487D3E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657171" y="758577"/>
                      <a:ext cx="431548" cy="447654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20" name="Oval 19">
                      <a:extLst>
                        <a:ext uri="{FF2B5EF4-FFF2-40B4-BE49-F238E27FC236}">
                          <a16:creationId xmlns:a16="http://schemas.microsoft.com/office/drawing/2014/main" id="{46CC9943-617A-4C99-940F-9AB0BE4813F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154362" y="758578"/>
                      <a:ext cx="431548" cy="447654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21" name="Oval 20">
                      <a:extLst>
                        <a:ext uri="{FF2B5EF4-FFF2-40B4-BE49-F238E27FC236}">
                          <a16:creationId xmlns:a16="http://schemas.microsoft.com/office/drawing/2014/main" id="{059FE745-752C-4448-8972-ECFFA6712A4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690465" y="758578"/>
                      <a:ext cx="431548" cy="447654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22" name="Oval 21">
                      <a:extLst>
                        <a:ext uri="{FF2B5EF4-FFF2-40B4-BE49-F238E27FC236}">
                          <a16:creationId xmlns:a16="http://schemas.microsoft.com/office/drawing/2014/main" id="{9504D7F7-3CA6-4969-A0FC-15D0207C35D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207112" y="758578"/>
                      <a:ext cx="431548" cy="447654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</p:grpSp>
            <p:grpSp>
              <p:nvGrpSpPr>
                <p:cNvPr id="24" name="Group 23">
                  <a:extLst>
                    <a:ext uri="{FF2B5EF4-FFF2-40B4-BE49-F238E27FC236}">
                      <a16:creationId xmlns:a16="http://schemas.microsoft.com/office/drawing/2014/main" id="{685FB3CB-9BB9-43DA-B4A0-B619EB88C897}"/>
                    </a:ext>
                  </a:extLst>
                </p:cNvPr>
                <p:cNvGrpSpPr/>
                <p:nvPr/>
              </p:nvGrpSpPr>
              <p:grpSpPr>
                <a:xfrm>
                  <a:off x="2043671" y="1848437"/>
                  <a:ext cx="4587202" cy="992589"/>
                  <a:chOff x="2061185" y="758575"/>
                  <a:chExt cx="4587202" cy="992589"/>
                </a:xfrm>
              </p:grpSpPr>
              <p:grpSp>
                <p:nvGrpSpPr>
                  <p:cNvPr id="25" name="Group 24">
                    <a:extLst>
                      <a:ext uri="{FF2B5EF4-FFF2-40B4-BE49-F238E27FC236}">
                        <a16:creationId xmlns:a16="http://schemas.microsoft.com/office/drawing/2014/main" id="{73EBEBD2-ECC8-49E7-8DF4-4060ECEE9B19}"/>
                      </a:ext>
                    </a:extLst>
                  </p:cNvPr>
                  <p:cNvGrpSpPr/>
                  <p:nvPr/>
                </p:nvGrpSpPr>
                <p:grpSpPr>
                  <a:xfrm>
                    <a:off x="2061185" y="758575"/>
                    <a:ext cx="4577475" cy="447658"/>
                    <a:chOff x="2061185" y="758575"/>
                    <a:chExt cx="4577475" cy="447658"/>
                  </a:xfrm>
                </p:grpSpPr>
                <p:sp>
                  <p:nvSpPr>
                    <p:cNvPr id="36" name="Oval 35">
                      <a:extLst>
                        <a:ext uri="{FF2B5EF4-FFF2-40B4-BE49-F238E27FC236}">
                          <a16:creationId xmlns:a16="http://schemas.microsoft.com/office/drawing/2014/main" id="{9389750A-B217-41B0-9339-584974731A7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061185" y="758579"/>
                      <a:ext cx="431548" cy="447654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37" name="Oval 36">
                      <a:extLst>
                        <a:ext uri="{FF2B5EF4-FFF2-40B4-BE49-F238E27FC236}">
                          <a16:creationId xmlns:a16="http://schemas.microsoft.com/office/drawing/2014/main" id="{8FF18BAF-15A7-4E95-96E9-9906AE4320F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584207" y="758575"/>
                      <a:ext cx="431548" cy="447654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38" name="Oval 37">
                      <a:extLst>
                        <a:ext uri="{FF2B5EF4-FFF2-40B4-BE49-F238E27FC236}">
                          <a16:creationId xmlns:a16="http://schemas.microsoft.com/office/drawing/2014/main" id="{01BD2120-9E23-4D2B-9E39-41758EC9EF2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104124" y="758575"/>
                      <a:ext cx="431548" cy="447654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39" name="Oval 38">
                      <a:extLst>
                        <a:ext uri="{FF2B5EF4-FFF2-40B4-BE49-F238E27FC236}">
                          <a16:creationId xmlns:a16="http://schemas.microsoft.com/office/drawing/2014/main" id="{00D68D7F-F832-435D-BF9C-F69A1A23D84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624041" y="758575"/>
                      <a:ext cx="431548" cy="447654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40" name="Oval 39">
                      <a:extLst>
                        <a:ext uri="{FF2B5EF4-FFF2-40B4-BE49-F238E27FC236}">
                          <a16:creationId xmlns:a16="http://schemas.microsoft.com/office/drawing/2014/main" id="{C29C2FC0-27CD-4D0F-8ACF-177674212DC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134148" y="758576"/>
                      <a:ext cx="431548" cy="447654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41" name="Oval 40">
                      <a:extLst>
                        <a:ext uri="{FF2B5EF4-FFF2-40B4-BE49-F238E27FC236}">
                          <a16:creationId xmlns:a16="http://schemas.microsoft.com/office/drawing/2014/main" id="{6F1517FC-6324-4AA1-A3D9-9D7A3B043A9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657171" y="758577"/>
                      <a:ext cx="431548" cy="447654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42" name="Oval 41">
                      <a:extLst>
                        <a:ext uri="{FF2B5EF4-FFF2-40B4-BE49-F238E27FC236}">
                          <a16:creationId xmlns:a16="http://schemas.microsoft.com/office/drawing/2014/main" id="{3B7101E8-7E1D-4539-9E42-354103D9A9F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154362" y="758578"/>
                      <a:ext cx="431548" cy="447654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43" name="Oval 42">
                      <a:extLst>
                        <a:ext uri="{FF2B5EF4-FFF2-40B4-BE49-F238E27FC236}">
                          <a16:creationId xmlns:a16="http://schemas.microsoft.com/office/drawing/2014/main" id="{AC7FE734-E063-4A7C-91A0-237C34731F5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690465" y="758578"/>
                      <a:ext cx="431548" cy="447654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44" name="Oval 43">
                      <a:extLst>
                        <a:ext uri="{FF2B5EF4-FFF2-40B4-BE49-F238E27FC236}">
                          <a16:creationId xmlns:a16="http://schemas.microsoft.com/office/drawing/2014/main" id="{9E0EA27A-B9B0-43D7-936E-2F0268537C7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207112" y="758578"/>
                      <a:ext cx="431548" cy="447654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  <p:grpSp>
                <p:nvGrpSpPr>
                  <p:cNvPr id="26" name="Group 25">
                    <a:extLst>
                      <a:ext uri="{FF2B5EF4-FFF2-40B4-BE49-F238E27FC236}">
                        <a16:creationId xmlns:a16="http://schemas.microsoft.com/office/drawing/2014/main" id="{5C9F85C3-247F-4064-9DA0-7842A4BCD19D}"/>
                      </a:ext>
                    </a:extLst>
                  </p:cNvPr>
                  <p:cNvGrpSpPr/>
                  <p:nvPr/>
                </p:nvGrpSpPr>
                <p:grpSpPr>
                  <a:xfrm>
                    <a:off x="2070912" y="1303506"/>
                    <a:ext cx="4577475" cy="447658"/>
                    <a:chOff x="2061185" y="758575"/>
                    <a:chExt cx="4577475" cy="447658"/>
                  </a:xfrm>
                </p:grpSpPr>
                <p:sp>
                  <p:nvSpPr>
                    <p:cNvPr id="27" name="Oval 26">
                      <a:extLst>
                        <a:ext uri="{FF2B5EF4-FFF2-40B4-BE49-F238E27FC236}">
                          <a16:creationId xmlns:a16="http://schemas.microsoft.com/office/drawing/2014/main" id="{A709F16C-FB62-460B-AAA5-75E3610042B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061185" y="758579"/>
                      <a:ext cx="431548" cy="447654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28" name="Oval 27">
                      <a:extLst>
                        <a:ext uri="{FF2B5EF4-FFF2-40B4-BE49-F238E27FC236}">
                          <a16:creationId xmlns:a16="http://schemas.microsoft.com/office/drawing/2014/main" id="{9FF6402F-2FBD-45C0-AF0B-DC81F371491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584207" y="758575"/>
                      <a:ext cx="431548" cy="447654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29" name="Oval 28">
                      <a:extLst>
                        <a:ext uri="{FF2B5EF4-FFF2-40B4-BE49-F238E27FC236}">
                          <a16:creationId xmlns:a16="http://schemas.microsoft.com/office/drawing/2014/main" id="{F8019EB4-4B11-4A3D-B252-CEAA75058B5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104124" y="758575"/>
                      <a:ext cx="431548" cy="447654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30" name="Oval 29">
                      <a:extLst>
                        <a:ext uri="{FF2B5EF4-FFF2-40B4-BE49-F238E27FC236}">
                          <a16:creationId xmlns:a16="http://schemas.microsoft.com/office/drawing/2014/main" id="{384F2512-5D70-4302-A81E-3A01DC6D93E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624041" y="758575"/>
                      <a:ext cx="431548" cy="447654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31" name="Oval 30">
                      <a:extLst>
                        <a:ext uri="{FF2B5EF4-FFF2-40B4-BE49-F238E27FC236}">
                          <a16:creationId xmlns:a16="http://schemas.microsoft.com/office/drawing/2014/main" id="{0E8654F8-D2BC-4801-A316-2200679A462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134148" y="758576"/>
                      <a:ext cx="431548" cy="447654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32" name="Oval 31">
                      <a:extLst>
                        <a:ext uri="{FF2B5EF4-FFF2-40B4-BE49-F238E27FC236}">
                          <a16:creationId xmlns:a16="http://schemas.microsoft.com/office/drawing/2014/main" id="{D35A7640-AAF2-4C25-A3F0-F42AF34E905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657171" y="758577"/>
                      <a:ext cx="431548" cy="447654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33" name="Oval 32">
                      <a:extLst>
                        <a:ext uri="{FF2B5EF4-FFF2-40B4-BE49-F238E27FC236}">
                          <a16:creationId xmlns:a16="http://schemas.microsoft.com/office/drawing/2014/main" id="{E615DC7C-1CA7-4F94-B7C6-0F31B98E3F2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154362" y="758578"/>
                      <a:ext cx="431548" cy="447654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34" name="Oval 33">
                      <a:extLst>
                        <a:ext uri="{FF2B5EF4-FFF2-40B4-BE49-F238E27FC236}">
                          <a16:creationId xmlns:a16="http://schemas.microsoft.com/office/drawing/2014/main" id="{9FF5E173-ED11-46C1-A264-438EE9EA255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690465" y="758578"/>
                      <a:ext cx="431548" cy="447654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35" name="Oval 34">
                      <a:extLst>
                        <a:ext uri="{FF2B5EF4-FFF2-40B4-BE49-F238E27FC236}">
                          <a16:creationId xmlns:a16="http://schemas.microsoft.com/office/drawing/2014/main" id="{517A9270-9B64-4161-B2E2-AD60E9CA292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207112" y="758578"/>
                      <a:ext cx="431548" cy="447654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</p:grpSp>
          </p:grpSp>
          <p:grpSp>
            <p:nvGrpSpPr>
              <p:cNvPr id="46" name="Group 45">
                <a:extLst>
                  <a:ext uri="{FF2B5EF4-FFF2-40B4-BE49-F238E27FC236}">
                    <a16:creationId xmlns:a16="http://schemas.microsoft.com/office/drawing/2014/main" id="{BE3753F2-EA0E-4328-843D-75AD926D081F}"/>
                  </a:ext>
                </a:extLst>
              </p:cNvPr>
              <p:cNvGrpSpPr/>
              <p:nvPr/>
            </p:nvGrpSpPr>
            <p:grpSpPr>
              <a:xfrm>
                <a:off x="2060674" y="2928571"/>
                <a:ext cx="4604716" cy="2082451"/>
                <a:chOff x="2043671" y="758575"/>
                <a:chExt cx="4604716" cy="2082451"/>
              </a:xfrm>
            </p:grpSpPr>
            <p:grpSp>
              <p:nvGrpSpPr>
                <p:cNvPr id="47" name="Group 46">
                  <a:extLst>
                    <a:ext uri="{FF2B5EF4-FFF2-40B4-BE49-F238E27FC236}">
                      <a16:creationId xmlns:a16="http://schemas.microsoft.com/office/drawing/2014/main" id="{0E2BDFD7-226E-4691-96FF-3AEB9A734D23}"/>
                    </a:ext>
                  </a:extLst>
                </p:cNvPr>
                <p:cNvGrpSpPr/>
                <p:nvPr/>
              </p:nvGrpSpPr>
              <p:grpSpPr>
                <a:xfrm>
                  <a:off x="2061185" y="758575"/>
                  <a:ext cx="4587202" cy="992589"/>
                  <a:chOff x="2061185" y="758575"/>
                  <a:chExt cx="4587202" cy="992589"/>
                </a:xfrm>
              </p:grpSpPr>
              <p:grpSp>
                <p:nvGrpSpPr>
                  <p:cNvPr id="69" name="Group 68">
                    <a:extLst>
                      <a:ext uri="{FF2B5EF4-FFF2-40B4-BE49-F238E27FC236}">
                        <a16:creationId xmlns:a16="http://schemas.microsoft.com/office/drawing/2014/main" id="{CDA2BFE6-A0F8-4568-BBD3-EAE6E618F4C5}"/>
                      </a:ext>
                    </a:extLst>
                  </p:cNvPr>
                  <p:cNvGrpSpPr/>
                  <p:nvPr/>
                </p:nvGrpSpPr>
                <p:grpSpPr>
                  <a:xfrm>
                    <a:off x="2061185" y="758575"/>
                    <a:ext cx="4577475" cy="447658"/>
                    <a:chOff x="2061185" y="758575"/>
                    <a:chExt cx="4577475" cy="447658"/>
                  </a:xfrm>
                </p:grpSpPr>
                <p:sp>
                  <p:nvSpPr>
                    <p:cNvPr id="80" name="Oval 79">
                      <a:extLst>
                        <a:ext uri="{FF2B5EF4-FFF2-40B4-BE49-F238E27FC236}">
                          <a16:creationId xmlns:a16="http://schemas.microsoft.com/office/drawing/2014/main" id="{142C0318-E791-4175-AC68-39EA1F6B351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061185" y="758579"/>
                      <a:ext cx="431548" cy="447654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81" name="Oval 80">
                      <a:extLst>
                        <a:ext uri="{FF2B5EF4-FFF2-40B4-BE49-F238E27FC236}">
                          <a16:creationId xmlns:a16="http://schemas.microsoft.com/office/drawing/2014/main" id="{EC1698F6-7BB5-4272-ACE8-B4CF110F76D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584207" y="758575"/>
                      <a:ext cx="431548" cy="447654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82" name="Oval 81">
                      <a:extLst>
                        <a:ext uri="{FF2B5EF4-FFF2-40B4-BE49-F238E27FC236}">
                          <a16:creationId xmlns:a16="http://schemas.microsoft.com/office/drawing/2014/main" id="{0012BAD0-3023-4BE8-808C-4D690EA6EFD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104124" y="758575"/>
                      <a:ext cx="431548" cy="447654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83" name="Oval 82">
                      <a:extLst>
                        <a:ext uri="{FF2B5EF4-FFF2-40B4-BE49-F238E27FC236}">
                          <a16:creationId xmlns:a16="http://schemas.microsoft.com/office/drawing/2014/main" id="{4040C952-3451-40F1-96A7-E4FC49E46D2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624041" y="758575"/>
                      <a:ext cx="431548" cy="447654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84" name="Oval 83">
                      <a:extLst>
                        <a:ext uri="{FF2B5EF4-FFF2-40B4-BE49-F238E27FC236}">
                          <a16:creationId xmlns:a16="http://schemas.microsoft.com/office/drawing/2014/main" id="{92736C0F-2297-4F66-9CBD-0CFCAD3BD62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134148" y="758576"/>
                      <a:ext cx="431548" cy="447654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85" name="Oval 84">
                      <a:extLst>
                        <a:ext uri="{FF2B5EF4-FFF2-40B4-BE49-F238E27FC236}">
                          <a16:creationId xmlns:a16="http://schemas.microsoft.com/office/drawing/2014/main" id="{01963075-9038-47B8-97E0-F6FCD9C4381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657171" y="758577"/>
                      <a:ext cx="431548" cy="447654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86" name="Oval 85">
                      <a:extLst>
                        <a:ext uri="{FF2B5EF4-FFF2-40B4-BE49-F238E27FC236}">
                          <a16:creationId xmlns:a16="http://schemas.microsoft.com/office/drawing/2014/main" id="{F4DF02EF-4639-4053-93FC-A9B9E9A2109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154362" y="758578"/>
                      <a:ext cx="431548" cy="447654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87" name="Oval 86">
                      <a:extLst>
                        <a:ext uri="{FF2B5EF4-FFF2-40B4-BE49-F238E27FC236}">
                          <a16:creationId xmlns:a16="http://schemas.microsoft.com/office/drawing/2014/main" id="{F7B1895D-8D9A-4022-9BB5-2C422FCC93B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690465" y="758578"/>
                      <a:ext cx="431548" cy="447654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88" name="Oval 87">
                      <a:extLst>
                        <a:ext uri="{FF2B5EF4-FFF2-40B4-BE49-F238E27FC236}">
                          <a16:creationId xmlns:a16="http://schemas.microsoft.com/office/drawing/2014/main" id="{0936C628-F4A3-447F-B62C-976FBDDB15B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207112" y="758578"/>
                      <a:ext cx="431548" cy="447654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  <p:grpSp>
                <p:nvGrpSpPr>
                  <p:cNvPr id="70" name="Group 69">
                    <a:extLst>
                      <a:ext uri="{FF2B5EF4-FFF2-40B4-BE49-F238E27FC236}">
                        <a16:creationId xmlns:a16="http://schemas.microsoft.com/office/drawing/2014/main" id="{362037B2-6CBB-4436-A809-F960EE4C8141}"/>
                      </a:ext>
                    </a:extLst>
                  </p:cNvPr>
                  <p:cNvGrpSpPr/>
                  <p:nvPr/>
                </p:nvGrpSpPr>
                <p:grpSpPr>
                  <a:xfrm>
                    <a:off x="2070912" y="1303506"/>
                    <a:ext cx="4577475" cy="447658"/>
                    <a:chOff x="2061185" y="758575"/>
                    <a:chExt cx="4577475" cy="447658"/>
                  </a:xfrm>
                </p:grpSpPr>
                <p:sp>
                  <p:nvSpPr>
                    <p:cNvPr id="71" name="Oval 70">
                      <a:extLst>
                        <a:ext uri="{FF2B5EF4-FFF2-40B4-BE49-F238E27FC236}">
                          <a16:creationId xmlns:a16="http://schemas.microsoft.com/office/drawing/2014/main" id="{602C9951-DEC0-4E0E-A62D-62F8CFFC78C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061185" y="758579"/>
                      <a:ext cx="431548" cy="447654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72" name="Oval 71">
                      <a:extLst>
                        <a:ext uri="{FF2B5EF4-FFF2-40B4-BE49-F238E27FC236}">
                          <a16:creationId xmlns:a16="http://schemas.microsoft.com/office/drawing/2014/main" id="{B279E6A2-1AE2-4E72-ADBE-3F0D952B8C2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584207" y="758575"/>
                      <a:ext cx="431548" cy="447654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73" name="Oval 72">
                      <a:extLst>
                        <a:ext uri="{FF2B5EF4-FFF2-40B4-BE49-F238E27FC236}">
                          <a16:creationId xmlns:a16="http://schemas.microsoft.com/office/drawing/2014/main" id="{FFC059AC-293E-45A7-8792-FC431FEA8A3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104124" y="758575"/>
                      <a:ext cx="431548" cy="447654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74" name="Oval 73">
                      <a:extLst>
                        <a:ext uri="{FF2B5EF4-FFF2-40B4-BE49-F238E27FC236}">
                          <a16:creationId xmlns:a16="http://schemas.microsoft.com/office/drawing/2014/main" id="{6ABE1963-79BA-4996-8EE1-30DDECA5BCD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624041" y="758575"/>
                      <a:ext cx="431548" cy="447654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75" name="Oval 74">
                      <a:extLst>
                        <a:ext uri="{FF2B5EF4-FFF2-40B4-BE49-F238E27FC236}">
                          <a16:creationId xmlns:a16="http://schemas.microsoft.com/office/drawing/2014/main" id="{E28E2D79-4BAC-4261-A479-ED171EC4F8D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134148" y="758576"/>
                      <a:ext cx="431548" cy="447654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76" name="Oval 75">
                      <a:extLst>
                        <a:ext uri="{FF2B5EF4-FFF2-40B4-BE49-F238E27FC236}">
                          <a16:creationId xmlns:a16="http://schemas.microsoft.com/office/drawing/2014/main" id="{200318B2-B3F6-4E60-ACFA-F39E5A4E876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657171" y="758577"/>
                      <a:ext cx="431548" cy="447654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77" name="Oval 76">
                      <a:extLst>
                        <a:ext uri="{FF2B5EF4-FFF2-40B4-BE49-F238E27FC236}">
                          <a16:creationId xmlns:a16="http://schemas.microsoft.com/office/drawing/2014/main" id="{65524FA3-6DCA-46B5-A12F-1F5EB595BB6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154362" y="758578"/>
                      <a:ext cx="431548" cy="447654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78" name="Oval 77">
                      <a:extLst>
                        <a:ext uri="{FF2B5EF4-FFF2-40B4-BE49-F238E27FC236}">
                          <a16:creationId xmlns:a16="http://schemas.microsoft.com/office/drawing/2014/main" id="{4CF4A4A7-89A8-4877-A1AE-CD636B4B8F1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690465" y="758578"/>
                      <a:ext cx="431548" cy="447654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79" name="Oval 78">
                      <a:extLst>
                        <a:ext uri="{FF2B5EF4-FFF2-40B4-BE49-F238E27FC236}">
                          <a16:creationId xmlns:a16="http://schemas.microsoft.com/office/drawing/2014/main" id="{532EB2C6-06AB-40D7-A2CB-3127CB68E35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207112" y="758578"/>
                      <a:ext cx="431548" cy="447654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</p:grpSp>
            <p:grpSp>
              <p:nvGrpSpPr>
                <p:cNvPr id="48" name="Group 47">
                  <a:extLst>
                    <a:ext uri="{FF2B5EF4-FFF2-40B4-BE49-F238E27FC236}">
                      <a16:creationId xmlns:a16="http://schemas.microsoft.com/office/drawing/2014/main" id="{B81D055B-E8A0-44ED-9B37-21CA8A1CD57B}"/>
                    </a:ext>
                  </a:extLst>
                </p:cNvPr>
                <p:cNvGrpSpPr/>
                <p:nvPr/>
              </p:nvGrpSpPr>
              <p:grpSpPr>
                <a:xfrm>
                  <a:off x="2043671" y="1848437"/>
                  <a:ext cx="4587202" cy="992589"/>
                  <a:chOff x="2061185" y="758575"/>
                  <a:chExt cx="4587202" cy="992589"/>
                </a:xfrm>
              </p:grpSpPr>
              <p:grpSp>
                <p:nvGrpSpPr>
                  <p:cNvPr id="49" name="Group 48">
                    <a:extLst>
                      <a:ext uri="{FF2B5EF4-FFF2-40B4-BE49-F238E27FC236}">
                        <a16:creationId xmlns:a16="http://schemas.microsoft.com/office/drawing/2014/main" id="{A5161209-3FD1-4865-91FA-E8E47F159FD9}"/>
                      </a:ext>
                    </a:extLst>
                  </p:cNvPr>
                  <p:cNvGrpSpPr/>
                  <p:nvPr/>
                </p:nvGrpSpPr>
                <p:grpSpPr>
                  <a:xfrm>
                    <a:off x="2061185" y="758575"/>
                    <a:ext cx="4577475" cy="447658"/>
                    <a:chOff x="2061185" y="758575"/>
                    <a:chExt cx="4577475" cy="447658"/>
                  </a:xfrm>
                </p:grpSpPr>
                <p:sp>
                  <p:nvSpPr>
                    <p:cNvPr id="60" name="Oval 59">
                      <a:extLst>
                        <a:ext uri="{FF2B5EF4-FFF2-40B4-BE49-F238E27FC236}">
                          <a16:creationId xmlns:a16="http://schemas.microsoft.com/office/drawing/2014/main" id="{7F3196C7-D165-4710-9CBF-72339D8EFD0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061185" y="758579"/>
                      <a:ext cx="431548" cy="447654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61" name="Oval 60">
                      <a:extLst>
                        <a:ext uri="{FF2B5EF4-FFF2-40B4-BE49-F238E27FC236}">
                          <a16:creationId xmlns:a16="http://schemas.microsoft.com/office/drawing/2014/main" id="{A718776C-1AD9-41E7-91BA-3A0E5EA81EF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584207" y="758575"/>
                      <a:ext cx="431548" cy="447654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62" name="Oval 61">
                      <a:extLst>
                        <a:ext uri="{FF2B5EF4-FFF2-40B4-BE49-F238E27FC236}">
                          <a16:creationId xmlns:a16="http://schemas.microsoft.com/office/drawing/2014/main" id="{93D686C5-43B8-40C4-AFE9-D29D29D9A03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104124" y="758575"/>
                      <a:ext cx="431548" cy="447654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63" name="Oval 62">
                      <a:extLst>
                        <a:ext uri="{FF2B5EF4-FFF2-40B4-BE49-F238E27FC236}">
                          <a16:creationId xmlns:a16="http://schemas.microsoft.com/office/drawing/2014/main" id="{C1CD4DBA-C0C6-43EB-9CB3-668CF3049E1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624041" y="758575"/>
                      <a:ext cx="431548" cy="447654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64" name="Oval 63">
                      <a:extLst>
                        <a:ext uri="{FF2B5EF4-FFF2-40B4-BE49-F238E27FC236}">
                          <a16:creationId xmlns:a16="http://schemas.microsoft.com/office/drawing/2014/main" id="{A4434ABA-340F-48C0-8BAB-AF2858C87B3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134148" y="758576"/>
                      <a:ext cx="431548" cy="447654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65" name="Oval 64">
                      <a:extLst>
                        <a:ext uri="{FF2B5EF4-FFF2-40B4-BE49-F238E27FC236}">
                          <a16:creationId xmlns:a16="http://schemas.microsoft.com/office/drawing/2014/main" id="{C639607A-51D5-4F34-88CF-56838B55D84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657171" y="758577"/>
                      <a:ext cx="431548" cy="447654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66" name="Oval 65">
                      <a:extLst>
                        <a:ext uri="{FF2B5EF4-FFF2-40B4-BE49-F238E27FC236}">
                          <a16:creationId xmlns:a16="http://schemas.microsoft.com/office/drawing/2014/main" id="{FCAB58F4-07EC-43F4-8D38-4DDEF1357D6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154362" y="758578"/>
                      <a:ext cx="431548" cy="447654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67" name="Oval 66">
                      <a:extLst>
                        <a:ext uri="{FF2B5EF4-FFF2-40B4-BE49-F238E27FC236}">
                          <a16:creationId xmlns:a16="http://schemas.microsoft.com/office/drawing/2014/main" id="{48C3BAE3-33F1-4D94-AAA7-03A787E1E07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690465" y="758578"/>
                      <a:ext cx="431548" cy="447654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68" name="Oval 67">
                      <a:extLst>
                        <a:ext uri="{FF2B5EF4-FFF2-40B4-BE49-F238E27FC236}">
                          <a16:creationId xmlns:a16="http://schemas.microsoft.com/office/drawing/2014/main" id="{714C0248-A982-4BCF-8099-35EFD3FD7D4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207112" y="758578"/>
                      <a:ext cx="431548" cy="447654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  <p:grpSp>
                <p:nvGrpSpPr>
                  <p:cNvPr id="50" name="Group 49">
                    <a:extLst>
                      <a:ext uri="{FF2B5EF4-FFF2-40B4-BE49-F238E27FC236}">
                        <a16:creationId xmlns:a16="http://schemas.microsoft.com/office/drawing/2014/main" id="{EA9A2AC5-36C9-48BB-B382-4CE3B04C8C5B}"/>
                      </a:ext>
                    </a:extLst>
                  </p:cNvPr>
                  <p:cNvGrpSpPr/>
                  <p:nvPr/>
                </p:nvGrpSpPr>
                <p:grpSpPr>
                  <a:xfrm>
                    <a:off x="2070912" y="1303506"/>
                    <a:ext cx="4577475" cy="447658"/>
                    <a:chOff x="2061185" y="758575"/>
                    <a:chExt cx="4577475" cy="447658"/>
                  </a:xfrm>
                </p:grpSpPr>
                <p:sp>
                  <p:nvSpPr>
                    <p:cNvPr id="51" name="Oval 50">
                      <a:extLst>
                        <a:ext uri="{FF2B5EF4-FFF2-40B4-BE49-F238E27FC236}">
                          <a16:creationId xmlns:a16="http://schemas.microsoft.com/office/drawing/2014/main" id="{C1020CFA-EF1B-4084-B698-94443117647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061185" y="758579"/>
                      <a:ext cx="431548" cy="447654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52" name="Oval 51">
                      <a:extLst>
                        <a:ext uri="{FF2B5EF4-FFF2-40B4-BE49-F238E27FC236}">
                          <a16:creationId xmlns:a16="http://schemas.microsoft.com/office/drawing/2014/main" id="{7F72C042-B5B8-42E5-B9B5-8CD3D0E7C55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584207" y="758575"/>
                      <a:ext cx="431548" cy="447654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53" name="Oval 52">
                      <a:extLst>
                        <a:ext uri="{FF2B5EF4-FFF2-40B4-BE49-F238E27FC236}">
                          <a16:creationId xmlns:a16="http://schemas.microsoft.com/office/drawing/2014/main" id="{CF947BEB-59F1-43B9-81F5-899105B4C4D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104124" y="758575"/>
                      <a:ext cx="431548" cy="447654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54" name="Oval 53">
                      <a:extLst>
                        <a:ext uri="{FF2B5EF4-FFF2-40B4-BE49-F238E27FC236}">
                          <a16:creationId xmlns:a16="http://schemas.microsoft.com/office/drawing/2014/main" id="{2CE10C2D-DE3A-476C-95C6-E68614DF954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624041" y="758575"/>
                      <a:ext cx="431548" cy="447654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55" name="Oval 54">
                      <a:extLst>
                        <a:ext uri="{FF2B5EF4-FFF2-40B4-BE49-F238E27FC236}">
                          <a16:creationId xmlns:a16="http://schemas.microsoft.com/office/drawing/2014/main" id="{0DB9F1E0-C929-4550-A73A-D857D19E334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134148" y="758576"/>
                      <a:ext cx="431548" cy="447654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56" name="Oval 55">
                      <a:extLst>
                        <a:ext uri="{FF2B5EF4-FFF2-40B4-BE49-F238E27FC236}">
                          <a16:creationId xmlns:a16="http://schemas.microsoft.com/office/drawing/2014/main" id="{56AC195A-8DBC-4C49-AD43-5E1C0B6C9CB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657171" y="758577"/>
                      <a:ext cx="431548" cy="447654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57" name="Oval 56">
                      <a:extLst>
                        <a:ext uri="{FF2B5EF4-FFF2-40B4-BE49-F238E27FC236}">
                          <a16:creationId xmlns:a16="http://schemas.microsoft.com/office/drawing/2014/main" id="{8ECC00E3-F0D4-4568-8D48-4DE45435DA2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154362" y="758578"/>
                      <a:ext cx="431548" cy="447654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58" name="Oval 57">
                      <a:extLst>
                        <a:ext uri="{FF2B5EF4-FFF2-40B4-BE49-F238E27FC236}">
                          <a16:creationId xmlns:a16="http://schemas.microsoft.com/office/drawing/2014/main" id="{2E1DFE87-C1B3-4DD4-8276-DC1C8BA10AA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690465" y="758578"/>
                      <a:ext cx="431548" cy="447654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59" name="Oval 58">
                      <a:extLst>
                        <a:ext uri="{FF2B5EF4-FFF2-40B4-BE49-F238E27FC236}">
                          <a16:creationId xmlns:a16="http://schemas.microsoft.com/office/drawing/2014/main" id="{46B38654-2EED-48AF-B576-9EBD0C70637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207112" y="758578"/>
                      <a:ext cx="431548" cy="447654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</p:grpSp>
          </p:grpSp>
          <p:grpSp>
            <p:nvGrpSpPr>
              <p:cNvPr id="93" name="Group 92">
                <a:extLst>
                  <a:ext uri="{FF2B5EF4-FFF2-40B4-BE49-F238E27FC236}">
                    <a16:creationId xmlns:a16="http://schemas.microsoft.com/office/drawing/2014/main" id="{D57AFF11-0821-459A-80F8-1424BAFAA9E2}"/>
                  </a:ext>
                </a:extLst>
              </p:cNvPr>
              <p:cNvGrpSpPr/>
              <p:nvPr/>
            </p:nvGrpSpPr>
            <p:grpSpPr>
              <a:xfrm>
                <a:off x="2074798" y="5087742"/>
                <a:ext cx="4577475" cy="447658"/>
                <a:chOff x="2061185" y="758575"/>
                <a:chExt cx="4577475" cy="447658"/>
              </a:xfrm>
            </p:grpSpPr>
            <p:sp>
              <p:nvSpPr>
                <p:cNvPr id="94" name="Oval 93">
                  <a:extLst>
                    <a:ext uri="{FF2B5EF4-FFF2-40B4-BE49-F238E27FC236}">
                      <a16:creationId xmlns:a16="http://schemas.microsoft.com/office/drawing/2014/main" id="{0FA8534D-69E0-48BF-A43C-7964CF779ED0}"/>
                    </a:ext>
                  </a:extLst>
                </p:cNvPr>
                <p:cNvSpPr/>
                <p:nvPr/>
              </p:nvSpPr>
              <p:spPr>
                <a:xfrm>
                  <a:off x="2061185" y="758579"/>
                  <a:ext cx="431548" cy="447654"/>
                </a:xfrm>
                <a:prstGeom prst="ellipse">
                  <a:avLst/>
                </a:prstGeom>
                <a:solidFill>
                  <a:srgbClr val="FF0000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95" name="Oval 94">
                  <a:extLst>
                    <a:ext uri="{FF2B5EF4-FFF2-40B4-BE49-F238E27FC236}">
                      <a16:creationId xmlns:a16="http://schemas.microsoft.com/office/drawing/2014/main" id="{C449CFD3-24CE-43D6-A615-2B52BC48CEC8}"/>
                    </a:ext>
                  </a:extLst>
                </p:cNvPr>
                <p:cNvSpPr/>
                <p:nvPr/>
              </p:nvSpPr>
              <p:spPr>
                <a:xfrm>
                  <a:off x="2584207" y="758575"/>
                  <a:ext cx="431548" cy="447654"/>
                </a:xfrm>
                <a:prstGeom prst="ellipse">
                  <a:avLst/>
                </a:prstGeom>
                <a:solidFill>
                  <a:srgbClr val="FF0000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96" name="Oval 95">
                  <a:extLst>
                    <a:ext uri="{FF2B5EF4-FFF2-40B4-BE49-F238E27FC236}">
                      <a16:creationId xmlns:a16="http://schemas.microsoft.com/office/drawing/2014/main" id="{CA30B152-BE07-4D4C-AC0B-AD1F06E8DDCA}"/>
                    </a:ext>
                  </a:extLst>
                </p:cNvPr>
                <p:cNvSpPr/>
                <p:nvPr/>
              </p:nvSpPr>
              <p:spPr>
                <a:xfrm>
                  <a:off x="3104124" y="758575"/>
                  <a:ext cx="431548" cy="447654"/>
                </a:xfrm>
                <a:prstGeom prst="ellipse">
                  <a:avLst/>
                </a:prstGeom>
                <a:solidFill>
                  <a:srgbClr val="FF0000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97" name="Oval 96">
                  <a:extLst>
                    <a:ext uri="{FF2B5EF4-FFF2-40B4-BE49-F238E27FC236}">
                      <a16:creationId xmlns:a16="http://schemas.microsoft.com/office/drawing/2014/main" id="{B7D346B1-37E4-465D-9714-58455013091F}"/>
                    </a:ext>
                  </a:extLst>
                </p:cNvPr>
                <p:cNvSpPr/>
                <p:nvPr/>
              </p:nvSpPr>
              <p:spPr>
                <a:xfrm>
                  <a:off x="3624041" y="758575"/>
                  <a:ext cx="431548" cy="447654"/>
                </a:xfrm>
                <a:prstGeom prst="ellipse">
                  <a:avLst/>
                </a:prstGeom>
                <a:solidFill>
                  <a:srgbClr val="FF0000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98" name="Oval 97">
                  <a:extLst>
                    <a:ext uri="{FF2B5EF4-FFF2-40B4-BE49-F238E27FC236}">
                      <a16:creationId xmlns:a16="http://schemas.microsoft.com/office/drawing/2014/main" id="{749B416A-19B7-4E39-802D-D80591E629EC}"/>
                    </a:ext>
                  </a:extLst>
                </p:cNvPr>
                <p:cNvSpPr/>
                <p:nvPr/>
              </p:nvSpPr>
              <p:spPr>
                <a:xfrm>
                  <a:off x="4134148" y="758576"/>
                  <a:ext cx="431548" cy="447654"/>
                </a:xfrm>
                <a:prstGeom prst="ellipse">
                  <a:avLst/>
                </a:prstGeom>
                <a:solidFill>
                  <a:srgbClr val="FF0000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99" name="Oval 98">
                  <a:extLst>
                    <a:ext uri="{FF2B5EF4-FFF2-40B4-BE49-F238E27FC236}">
                      <a16:creationId xmlns:a16="http://schemas.microsoft.com/office/drawing/2014/main" id="{E7551406-2588-4775-B7FC-9EA43A727BBE}"/>
                    </a:ext>
                  </a:extLst>
                </p:cNvPr>
                <p:cNvSpPr/>
                <p:nvPr/>
              </p:nvSpPr>
              <p:spPr>
                <a:xfrm>
                  <a:off x="4657171" y="758577"/>
                  <a:ext cx="431548" cy="447654"/>
                </a:xfrm>
                <a:prstGeom prst="ellipse">
                  <a:avLst/>
                </a:prstGeom>
                <a:solidFill>
                  <a:srgbClr val="FF0000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100" name="Oval 99">
                  <a:extLst>
                    <a:ext uri="{FF2B5EF4-FFF2-40B4-BE49-F238E27FC236}">
                      <a16:creationId xmlns:a16="http://schemas.microsoft.com/office/drawing/2014/main" id="{DD114789-711D-415E-8644-21A2D472A8DE}"/>
                    </a:ext>
                  </a:extLst>
                </p:cNvPr>
                <p:cNvSpPr/>
                <p:nvPr/>
              </p:nvSpPr>
              <p:spPr>
                <a:xfrm>
                  <a:off x="5154362" y="758578"/>
                  <a:ext cx="431548" cy="447654"/>
                </a:xfrm>
                <a:prstGeom prst="ellipse">
                  <a:avLst/>
                </a:prstGeom>
                <a:solidFill>
                  <a:srgbClr val="FF0000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101" name="Oval 100">
                  <a:extLst>
                    <a:ext uri="{FF2B5EF4-FFF2-40B4-BE49-F238E27FC236}">
                      <a16:creationId xmlns:a16="http://schemas.microsoft.com/office/drawing/2014/main" id="{C3FAD3D8-DAB7-4BE5-848F-21CF98B901BE}"/>
                    </a:ext>
                  </a:extLst>
                </p:cNvPr>
                <p:cNvSpPr/>
                <p:nvPr/>
              </p:nvSpPr>
              <p:spPr>
                <a:xfrm>
                  <a:off x="5690465" y="758578"/>
                  <a:ext cx="431548" cy="447654"/>
                </a:xfrm>
                <a:prstGeom prst="ellipse">
                  <a:avLst/>
                </a:prstGeom>
                <a:solidFill>
                  <a:srgbClr val="FF0000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102" name="Oval 101">
                  <a:extLst>
                    <a:ext uri="{FF2B5EF4-FFF2-40B4-BE49-F238E27FC236}">
                      <a16:creationId xmlns:a16="http://schemas.microsoft.com/office/drawing/2014/main" id="{75395C66-2220-4BDC-85C8-83A9D80F42AD}"/>
                    </a:ext>
                  </a:extLst>
                </p:cNvPr>
                <p:cNvSpPr/>
                <p:nvPr/>
              </p:nvSpPr>
              <p:spPr>
                <a:xfrm>
                  <a:off x="6207112" y="758578"/>
                  <a:ext cx="431548" cy="447654"/>
                </a:xfrm>
                <a:prstGeom prst="ellipse">
                  <a:avLst/>
                </a:prstGeom>
                <a:solidFill>
                  <a:srgbClr val="FF0000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</p:grpSp>
        <p:cxnSp>
          <p:nvCxnSpPr>
            <p:cNvPr id="134" name="Straight Connector 133">
              <a:extLst>
                <a:ext uri="{FF2B5EF4-FFF2-40B4-BE49-F238E27FC236}">
                  <a16:creationId xmlns:a16="http://schemas.microsoft.com/office/drawing/2014/main" id="{76F61801-4FD9-40D3-8DFF-1C39C5B3280E}"/>
                </a:ext>
              </a:extLst>
            </p:cNvPr>
            <p:cNvCxnSpPr>
              <a:cxnSpLocks/>
            </p:cNvCxnSpPr>
            <p:nvPr/>
          </p:nvCxnSpPr>
          <p:spPr>
            <a:xfrm>
              <a:off x="765098" y="1140820"/>
              <a:ext cx="5144635" cy="5293847"/>
            </a:xfrm>
            <a:prstGeom prst="line">
              <a:avLst/>
            </a:prstGeom>
            <a:ln w="381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7" name="Table 136">
                <a:extLst>
                  <a:ext uri="{FF2B5EF4-FFF2-40B4-BE49-F238E27FC236}">
                    <a16:creationId xmlns:a16="http://schemas.microsoft.com/office/drawing/2014/main" id="{1564EDC8-1842-4EEB-AA56-CE976FE5B09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88019952"/>
                  </p:ext>
                </p:extLst>
              </p:nvPr>
            </p:nvGraphicFramePr>
            <p:xfrm>
              <a:off x="139485" y="177497"/>
              <a:ext cx="12052512" cy="10363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729246">
                      <a:extLst>
                        <a:ext uri="{9D8B030D-6E8A-4147-A177-3AD203B41FA5}">
                          <a16:colId xmlns:a16="http://schemas.microsoft.com/office/drawing/2014/main" val="3000930243"/>
                        </a:ext>
                      </a:extLst>
                    </a:gridCol>
                    <a:gridCol w="684675">
                      <a:extLst>
                        <a:ext uri="{9D8B030D-6E8A-4147-A177-3AD203B41FA5}">
                          <a16:colId xmlns:a16="http://schemas.microsoft.com/office/drawing/2014/main" val="948018964"/>
                        </a:ext>
                      </a:extLst>
                    </a:gridCol>
                    <a:gridCol w="684675">
                      <a:extLst>
                        <a:ext uri="{9D8B030D-6E8A-4147-A177-3AD203B41FA5}">
                          <a16:colId xmlns:a16="http://schemas.microsoft.com/office/drawing/2014/main" val="3764248443"/>
                        </a:ext>
                      </a:extLst>
                    </a:gridCol>
                    <a:gridCol w="684675">
                      <a:extLst>
                        <a:ext uri="{9D8B030D-6E8A-4147-A177-3AD203B41FA5}">
                          <a16:colId xmlns:a16="http://schemas.microsoft.com/office/drawing/2014/main" val="3538206841"/>
                        </a:ext>
                      </a:extLst>
                    </a:gridCol>
                    <a:gridCol w="684675">
                      <a:extLst>
                        <a:ext uri="{9D8B030D-6E8A-4147-A177-3AD203B41FA5}">
                          <a16:colId xmlns:a16="http://schemas.microsoft.com/office/drawing/2014/main" val="95364148"/>
                        </a:ext>
                      </a:extLst>
                    </a:gridCol>
                    <a:gridCol w="684675">
                      <a:extLst>
                        <a:ext uri="{9D8B030D-6E8A-4147-A177-3AD203B41FA5}">
                          <a16:colId xmlns:a16="http://schemas.microsoft.com/office/drawing/2014/main" val="2240664809"/>
                        </a:ext>
                      </a:extLst>
                    </a:gridCol>
                    <a:gridCol w="684675">
                      <a:extLst>
                        <a:ext uri="{9D8B030D-6E8A-4147-A177-3AD203B41FA5}">
                          <a16:colId xmlns:a16="http://schemas.microsoft.com/office/drawing/2014/main" val="1831904931"/>
                        </a:ext>
                      </a:extLst>
                    </a:gridCol>
                    <a:gridCol w="684675">
                      <a:extLst>
                        <a:ext uri="{9D8B030D-6E8A-4147-A177-3AD203B41FA5}">
                          <a16:colId xmlns:a16="http://schemas.microsoft.com/office/drawing/2014/main" val="3944562365"/>
                        </a:ext>
                      </a:extLst>
                    </a:gridCol>
                    <a:gridCol w="684675">
                      <a:extLst>
                        <a:ext uri="{9D8B030D-6E8A-4147-A177-3AD203B41FA5}">
                          <a16:colId xmlns:a16="http://schemas.microsoft.com/office/drawing/2014/main" val="390478398"/>
                        </a:ext>
                      </a:extLst>
                    </a:gridCol>
                    <a:gridCol w="684675">
                      <a:extLst>
                        <a:ext uri="{9D8B030D-6E8A-4147-A177-3AD203B41FA5}">
                          <a16:colId xmlns:a16="http://schemas.microsoft.com/office/drawing/2014/main" val="314566488"/>
                        </a:ext>
                      </a:extLst>
                    </a:gridCol>
                    <a:gridCol w="684675">
                      <a:extLst>
                        <a:ext uri="{9D8B030D-6E8A-4147-A177-3AD203B41FA5}">
                          <a16:colId xmlns:a16="http://schemas.microsoft.com/office/drawing/2014/main" val="955056093"/>
                        </a:ext>
                      </a:extLst>
                    </a:gridCol>
                    <a:gridCol w="684675">
                      <a:extLst>
                        <a:ext uri="{9D8B030D-6E8A-4147-A177-3AD203B41FA5}">
                          <a16:colId xmlns:a16="http://schemas.microsoft.com/office/drawing/2014/main" val="3479357530"/>
                        </a:ext>
                      </a:extLst>
                    </a:gridCol>
                    <a:gridCol w="684675">
                      <a:extLst>
                        <a:ext uri="{9D8B030D-6E8A-4147-A177-3AD203B41FA5}">
                          <a16:colId xmlns:a16="http://schemas.microsoft.com/office/drawing/2014/main" val="1927097512"/>
                        </a:ext>
                      </a:extLst>
                    </a:gridCol>
                    <a:gridCol w="684675">
                      <a:extLst>
                        <a:ext uri="{9D8B030D-6E8A-4147-A177-3AD203B41FA5}">
                          <a16:colId xmlns:a16="http://schemas.microsoft.com/office/drawing/2014/main" val="826896430"/>
                        </a:ext>
                      </a:extLst>
                    </a:gridCol>
                    <a:gridCol w="807497">
                      <a:extLst>
                        <a:ext uri="{9D8B030D-6E8A-4147-A177-3AD203B41FA5}">
                          <a16:colId xmlns:a16="http://schemas.microsoft.com/office/drawing/2014/main" val="3414148028"/>
                        </a:ext>
                      </a:extLst>
                    </a:gridCol>
                    <a:gridCol w="807497">
                      <a:extLst>
                        <a:ext uri="{9D8B030D-6E8A-4147-A177-3AD203B41FA5}">
                          <a16:colId xmlns:a16="http://schemas.microsoft.com/office/drawing/2014/main" val="818662996"/>
                        </a:ext>
                      </a:extLst>
                    </a:gridCol>
                    <a:gridCol w="807497">
                      <a:extLst>
                        <a:ext uri="{9D8B030D-6E8A-4147-A177-3AD203B41FA5}">
                          <a16:colId xmlns:a16="http://schemas.microsoft.com/office/drawing/2014/main" val="166209266"/>
                        </a:ext>
                      </a:extLst>
                    </a:gridCol>
                  </a:tblGrid>
                  <a:tr h="25359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i="1" dirty="0">
                              <a:solidFill>
                                <a:schemeClr val="tx1"/>
                              </a:solidFill>
                            </a:rPr>
                            <a:t>n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5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6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7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8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9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10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11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12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13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14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15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16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687265834"/>
                      </a:ext>
                    </a:extLst>
                  </a:tr>
                  <a:tr h="253598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NZ" sz="2800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NZ" sz="2800" b="0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Δ</m:t>
                                    </m:r>
                                  </m:e>
                                  <m:sub>
                                    <m:r>
                                      <a:rPr lang="en-NZ" sz="2800" b="0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NZ" sz="28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6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10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15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21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28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36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45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55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66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78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91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105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120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136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51893227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37" name="Table 136">
                <a:extLst>
                  <a:ext uri="{FF2B5EF4-FFF2-40B4-BE49-F238E27FC236}">
                    <a16:creationId xmlns:a16="http://schemas.microsoft.com/office/drawing/2014/main" id="{1564EDC8-1842-4EEB-AA56-CE976FE5B09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88019952"/>
                  </p:ext>
                </p:extLst>
              </p:nvPr>
            </p:nvGraphicFramePr>
            <p:xfrm>
              <a:off x="139485" y="177497"/>
              <a:ext cx="12052512" cy="10363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729246">
                      <a:extLst>
                        <a:ext uri="{9D8B030D-6E8A-4147-A177-3AD203B41FA5}">
                          <a16:colId xmlns:a16="http://schemas.microsoft.com/office/drawing/2014/main" val="3000930243"/>
                        </a:ext>
                      </a:extLst>
                    </a:gridCol>
                    <a:gridCol w="684675">
                      <a:extLst>
                        <a:ext uri="{9D8B030D-6E8A-4147-A177-3AD203B41FA5}">
                          <a16:colId xmlns:a16="http://schemas.microsoft.com/office/drawing/2014/main" val="948018964"/>
                        </a:ext>
                      </a:extLst>
                    </a:gridCol>
                    <a:gridCol w="684675">
                      <a:extLst>
                        <a:ext uri="{9D8B030D-6E8A-4147-A177-3AD203B41FA5}">
                          <a16:colId xmlns:a16="http://schemas.microsoft.com/office/drawing/2014/main" val="3764248443"/>
                        </a:ext>
                      </a:extLst>
                    </a:gridCol>
                    <a:gridCol w="684675">
                      <a:extLst>
                        <a:ext uri="{9D8B030D-6E8A-4147-A177-3AD203B41FA5}">
                          <a16:colId xmlns:a16="http://schemas.microsoft.com/office/drawing/2014/main" val="3538206841"/>
                        </a:ext>
                      </a:extLst>
                    </a:gridCol>
                    <a:gridCol w="684675">
                      <a:extLst>
                        <a:ext uri="{9D8B030D-6E8A-4147-A177-3AD203B41FA5}">
                          <a16:colId xmlns:a16="http://schemas.microsoft.com/office/drawing/2014/main" val="95364148"/>
                        </a:ext>
                      </a:extLst>
                    </a:gridCol>
                    <a:gridCol w="684675">
                      <a:extLst>
                        <a:ext uri="{9D8B030D-6E8A-4147-A177-3AD203B41FA5}">
                          <a16:colId xmlns:a16="http://schemas.microsoft.com/office/drawing/2014/main" val="2240664809"/>
                        </a:ext>
                      </a:extLst>
                    </a:gridCol>
                    <a:gridCol w="684675">
                      <a:extLst>
                        <a:ext uri="{9D8B030D-6E8A-4147-A177-3AD203B41FA5}">
                          <a16:colId xmlns:a16="http://schemas.microsoft.com/office/drawing/2014/main" val="1831904931"/>
                        </a:ext>
                      </a:extLst>
                    </a:gridCol>
                    <a:gridCol w="684675">
                      <a:extLst>
                        <a:ext uri="{9D8B030D-6E8A-4147-A177-3AD203B41FA5}">
                          <a16:colId xmlns:a16="http://schemas.microsoft.com/office/drawing/2014/main" val="3944562365"/>
                        </a:ext>
                      </a:extLst>
                    </a:gridCol>
                    <a:gridCol w="684675">
                      <a:extLst>
                        <a:ext uri="{9D8B030D-6E8A-4147-A177-3AD203B41FA5}">
                          <a16:colId xmlns:a16="http://schemas.microsoft.com/office/drawing/2014/main" val="390478398"/>
                        </a:ext>
                      </a:extLst>
                    </a:gridCol>
                    <a:gridCol w="684675">
                      <a:extLst>
                        <a:ext uri="{9D8B030D-6E8A-4147-A177-3AD203B41FA5}">
                          <a16:colId xmlns:a16="http://schemas.microsoft.com/office/drawing/2014/main" val="314566488"/>
                        </a:ext>
                      </a:extLst>
                    </a:gridCol>
                    <a:gridCol w="684675">
                      <a:extLst>
                        <a:ext uri="{9D8B030D-6E8A-4147-A177-3AD203B41FA5}">
                          <a16:colId xmlns:a16="http://schemas.microsoft.com/office/drawing/2014/main" val="955056093"/>
                        </a:ext>
                      </a:extLst>
                    </a:gridCol>
                    <a:gridCol w="684675">
                      <a:extLst>
                        <a:ext uri="{9D8B030D-6E8A-4147-A177-3AD203B41FA5}">
                          <a16:colId xmlns:a16="http://schemas.microsoft.com/office/drawing/2014/main" val="3479357530"/>
                        </a:ext>
                      </a:extLst>
                    </a:gridCol>
                    <a:gridCol w="684675">
                      <a:extLst>
                        <a:ext uri="{9D8B030D-6E8A-4147-A177-3AD203B41FA5}">
                          <a16:colId xmlns:a16="http://schemas.microsoft.com/office/drawing/2014/main" val="1927097512"/>
                        </a:ext>
                      </a:extLst>
                    </a:gridCol>
                    <a:gridCol w="684675">
                      <a:extLst>
                        <a:ext uri="{9D8B030D-6E8A-4147-A177-3AD203B41FA5}">
                          <a16:colId xmlns:a16="http://schemas.microsoft.com/office/drawing/2014/main" val="826896430"/>
                        </a:ext>
                      </a:extLst>
                    </a:gridCol>
                    <a:gridCol w="807497">
                      <a:extLst>
                        <a:ext uri="{9D8B030D-6E8A-4147-A177-3AD203B41FA5}">
                          <a16:colId xmlns:a16="http://schemas.microsoft.com/office/drawing/2014/main" val="3414148028"/>
                        </a:ext>
                      </a:extLst>
                    </a:gridCol>
                    <a:gridCol w="807497">
                      <a:extLst>
                        <a:ext uri="{9D8B030D-6E8A-4147-A177-3AD203B41FA5}">
                          <a16:colId xmlns:a16="http://schemas.microsoft.com/office/drawing/2014/main" val="818662996"/>
                        </a:ext>
                      </a:extLst>
                    </a:gridCol>
                    <a:gridCol w="807497">
                      <a:extLst>
                        <a:ext uri="{9D8B030D-6E8A-4147-A177-3AD203B41FA5}">
                          <a16:colId xmlns:a16="http://schemas.microsoft.com/office/drawing/2014/main" val="166209266"/>
                        </a:ext>
                      </a:extLst>
                    </a:gridCol>
                  </a:tblGrid>
                  <a:tr h="5181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i="1" dirty="0">
                              <a:solidFill>
                                <a:schemeClr val="tx1"/>
                              </a:solidFill>
                            </a:rPr>
                            <a:t>n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5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6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7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8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9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10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11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12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13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14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15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16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687265834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t="-111765" r="-1548333" b="-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6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10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15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21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28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36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45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55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66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78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91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105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120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136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518932274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38" name="TextBox 137">
            <a:extLst>
              <a:ext uri="{FF2B5EF4-FFF2-40B4-BE49-F238E27FC236}">
                <a16:creationId xmlns:a16="http://schemas.microsoft.com/office/drawing/2014/main" id="{13B9F50A-F5B5-47B4-9390-3496ED55AE3D}"/>
              </a:ext>
            </a:extLst>
          </p:cNvPr>
          <p:cNvSpPr txBox="1"/>
          <p:nvPr/>
        </p:nvSpPr>
        <p:spPr>
          <a:xfrm>
            <a:off x="1488792" y="6034172"/>
            <a:ext cx="31073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81 dots in total</a:t>
            </a:r>
          </a:p>
        </p:txBody>
      </p:sp>
      <p:grpSp>
        <p:nvGrpSpPr>
          <p:cNvPr id="604" name="Group 603">
            <a:extLst>
              <a:ext uri="{FF2B5EF4-FFF2-40B4-BE49-F238E27FC236}">
                <a16:creationId xmlns:a16="http://schemas.microsoft.com/office/drawing/2014/main" id="{21F97689-37C0-4736-B80D-F27396341555}"/>
              </a:ext>
            </a:extLst>
          </p:cNvPr>
          <p:cNvGrpSpPr/>
          <p:nvPr/>
        </p:nvGrpSpPr>
        <p:grpSpPr>
          <a:xfrm>
            <a:off x="6907422" y="1445490"/>
            <a:ext cx="4339700" cy="4562556"/>
            <a:chOff x="6636057" y="1393665"/>
            <a:chExt cx="4388994" cy="4614381"/>
          </a:xfrm>
        </p:grpSpPr>
        <p:cxnSp>
          <p:nvCxnSpPr>
            <p:cNvPr id="420" name="Straight Connector 419">
              <a:extLst>
                <a:ext uri="{FF2B5EF4-FFF2-40B4-BE49-F238E27FC236}">
                  <a16:creationId xmlns:a16="http://schemas.microsoft.com/office/drawing/2014/main" id="{C64973C5-C294-42F0-9994-6747552D04EE}"/>
                </a:ext>
              </a:extLst>
            </p:cNvPr>
            <p:cNvCxnSpPr>
              <a:cxnSpLocks/>
            </p:cNvCxnSpPr>
            <p:nvPr/>
          </p:nvCxnSpPr>
          <p:spPr>
            <a:xfrm>
              <a:off x="6636057" y="1393665"/>
              <a:ext cx="4388994" cy="4614381"/>
            </a:xfrm>
            <a:prstGeom prst="line">
              <a:avLst/>
            </a:prstGeom>
            <a:ln w="381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21" name="Group 420">
              <a:extLst>
                <a:ext uri="{FF2B5EF4-FFF2-40B4-BE49-F238E27FC236}">
                  <a16:creationId xmlns:a16="http://schemas.microsoft.com/office/drawing/2014/main" id="{13B56602-5FE7-4F12-8070-36AE75192DF4}"/>
                </a:ext>
              </a:extLst>
            </p:cNvPr>
            <p:cNvGrpSpPr/>
            <p:nvPr/>
          </p:nvGrpSpPr>
          <p:grpSpPr>
            <a:xfrm>
              <a:off x="6662057" y="1625766"/>
              <a:ext cx="4128784" cy="4278493"/>
              <a:chOff x="2020960" y="719667"/>
              <a:chExt cx="4709370" cy="4880131"/>
            </a:xfrm>
          </p:grpSpPr>
          <p:grpSp>
            <p:nvGrpSpPr>
              <p:cNvPr id="422" name="Group 421">
                <a:extLst>
                  <a:ext uri="{FF2B5EF4-FFF2-40B4-BE49-F238E27FC236}">
                    <a16:creationId xmlns:a16="http://schemas.microsoft.com/office/drawing/2014/main" id="{30717415-D361-435E-8E5E-FF0B0446E987}"/>
                  </a:ext>
                </a:extLst>
              </p:cNvPr>
              <p:cNvGrpSpPr/>
              <p:nvPr/>
            </p:nvGrpSpPr>
            <p:grpSpPr>
              <a:xfrm>
                <a:off x="2032000" y="719667"/>
                <a:ext cx="4695056" cy="1583255"/>
                <a:chOff x="2032000" y="719667"/>
                <a:chExt cx="4695056" cy="1583255"/>
              </a:xfrm>
            </p:grpSpPr>
            <p:grpSp>
              <p:nvGrpSpPr>
                <p:cNvPr id="543" name="Group 542">
                  <a:extLst>
                    <a:ext uri="{FF2B5EF4-FFF2-40B4-BE49-F238E27FC236}">
                      <a16:creationId xmlns:a16="http://schemas.microsoft.com/office/drawing/2014/main" id="{A3A3CF94-73E8-44F0-93FE-88F8F3EDA1AF}"/>
                    </a:ext>
                  </a:extLst>
                </p:cNvPr>
                <p:cNvGrpSpPr/>
                <p:nvPr/>
              </p:nvGrpSpPr>
              <p:grpSpPr>
                <a:xfrm>
                  <a:off x="2032000" y="719667"/>
                  <a:ext cx="3500895" cy="1583255"/>
                  <a:chOff x="2043671" y="758575"/>
                  <a:chExt cx="4604716" cy="2082451"/>
                </a:xfrm>
              </p:grpSpPr>
              <p:grpSp>
                <p:nvGrpSpPr>
                  <p:cNvPr id="560" name="Group 559">
                    <a:extLst>
                      <a:ext uri="{FF2B5EF4-FFF2-40B4-BE49-F238E27FC236}">
                        <a16:creationId xmlns:a16="http://schemas.microsoft.com/office/drawing/2014/main" id="{1EC73AFB-1DC8-4A22-A2F7-916B4B421442}"/>
                      </a:ext>
                    </a:extLst>
                  </p:cNvPr>
                  <p:cNvGrpSpPr/>
                  <p:nvPr/>
                </p:nvGrpSpPr>
                <p:grpSpPr>
                  <a:xfrm>
                    <a:off x="2061185" y="758575"/>
                    <a:ext cx="4587202" cy="992589"/>
                    <a:chOff x="2061185" y="758575"/>
                    <a:chExt cx="4587202" cy="992589"/>
                  </a:xfrm>
                </p:grpSpPr>
                <p:grpSp>
                  <p:nvGrpSpPr>
                    <p:cNvPr id="582" name="Group 581">
                      <a:extLst>
                        <a:ext uri="{FF2B5EF4-FFF2-40B4-BE49-F238E27FC236}">
                          <a16:creationId xmlns:a16="http://schemas.microsoft.com/office/drawing/2014/main" id="{52F7F3A8-918F-4137-A9CE-B97EC2BAA598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061185" y="758575"/>
                      <a:ext cx="4577475" cy="447658"/>
                      <a:chOff x="2061185" y="758575"/>
                      <a:chExt cx="4577475" cy="447658"/>
                    </a:xfrm>
                  </p:grpSpPr>
                  <p:sp>
                    <p:nvSpPr>
                      <p:cNvPr id="593" name="Oval 592">
                        <a:extLst>
                          <a:ext uri="{FF2B5EF4-FFF2-40B4-BE49-F238E27FC236}">
                            <a16:creationId xmlns:a16="http://schemas.microsoft.com/office/drawing/2014/main" id="{4313EFB7-3297-48D8-974A-73BF4158F032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061185" y="758579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  <p:sp>
                    <p:nvSpPr>
                      <p:cNvPr id="594" name="Oval 593">
                        <a:extLst>
                          <a:ext uri="{FF2B5EF4-FFF2-40B4-BE49-F238E27FC236}">
                            <a16:creationId xmlns:a16="http://schemas.microsoft.com/office/drawing/2014/main" id="{41F19613-1217-448A-B35F-DF144BF86CC0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584207" y="758575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FF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  <p:sp>
                    <p:nvSpPr>
                      <p:cNvPr id="595" name="Oval 594">
                        <a:extLst>
                          <a:ext uri="{FF2B5EF4-FFF2-40B4-BE49-F238E27FC236}">
                            <a16:creationId xmlns:a16="http://schemas.microsoft.com/office/drawing/2014/main" id="{A2F86038-76D1-41F8-8355-23A407EA7F05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104124" y="758575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FF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  <p:sp>
                    <p:nvSpPr>
                      <p:cNvPr id="596" name="Oval 595">
                        <a:extLst>
                          <a:ext uri="{FF2B5EF4-FFF2-40B4-BE49-F238E27FC236}">
                            <a16:creationId xmlns:a16="http://schemas.microsoft.com/office/drawing/2014/main" id="{24F9F422-D9FD-43D1-98BC-AEF8F91350D8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624041" y="758575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FF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  <p:sp>
                    <p:nvSpPr>
                      <p:cNvPr id="597" name="Oval 596">
                        <a:extLst>
                          <a:ext uri="{FF2B5EF4-FFF2-40B4-BE49-F238E27FC236}">
                            <a16:creationId xmlns:a16="http://schemas.microsoft.com/office/drawing/2014/main" id="{923FD4E4-6F41-482D-AEA7-01697BD8A73B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4134148" y="758576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FF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  <p:sp>
                    <p:nvSpPr>
                      <p:cNvPr id="598" name="Oval 597">
                        <a:extLst>
                          <a:ext uri="{FF2B5EF4-FFF2-40B4-BE49-F238E27FC236}">
                            <a16:creationId xmlns:a16="http://schemas.microsoft.com/office/drawing/2014/main" id="{B94D418E-9174-4785-B26C-BF776F0A6664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4657171" y="758577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FF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  <p:sp>
                    <p:nvSpPr>
                      <p:cNvPr id="599" name="Oval 598">
                        <a:extLst>
                          <a:ext uri="{FF2B5EF4-FFF2-40B4-BE49-F238E27FC236}">
                            <a16:creationId xmlns:a16="http://schemas.microsoft.com/office/drawing/2014/main" id="{53D28309-B521-4FC3-AEF2-AB4A9876056E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5154362" y="758578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FF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  <p:sp>
                    <p:nvSpPr>
                      <p:cNvPr id="600" name="Oval 599">
                        <a:extLst>
                          <a:ext uri="{FF2B5EF4-FFF2-40B4-BE49-F238E27FC236}">
                            <a16:creationId xmlns:a16="http://schemas.microsoft.com/office/drawing/2014/main" id="{B57A5269-DA6D-414C-B84D-595007738DA9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5690465" y="758578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FF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  <p:sp>
                    <p:nvSpPr>
                      <p:cNvPr id="601" name="Oval 600">
                        <a:extLst>
                          <a:ext uri="{FF2B5EF4-FFF2-40B4-BE49-F238E27FC236}">
                            <a16:creationId xmlns:a16="http://schemas.microsoft.com/office/drawing/2014/main" id="{C5276314-A579-4757-8B7C-0EC1846A4681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6207112" y="758578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FF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</p:grpSp>
                <p:grpSp>
                  <p:nvGrpSpPr>
                    <p:cNvPr id="583" name="Group 582">
                      <a:extLst>
                        <a:ext uri="{FF2B5EF4-FFF2-40B4-BE49-F238E27FC236}">
                          <a16:creationId xmlns:a16="http://schemas.microsoft.com/office/drawing/2014/main" id="{873E92A5-D132-4821-A61C-354794DD9E2B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070912" y="1303506"/>
                      <a:ext cx="4577475" cy="447658"/>
                      <a:chOff x="2061185" y="758575"/>
                      <a:chExt cx="4577475" cy="447658"/>
                    </a:xfrm>
                  </p:grpSpPr>
                  <p:sp>
                    <p:nvSpPr>
                      <p:cNvPr id="584" name="Oval 583">
                        <a:extLst>
                          <a:ext uri="{FF2B5EF4-FFF2-40B4-BE49-F238E27FC236}">
                            <a16:creationId xmlns:a16="http://schemas.microsoft.com/office/drawing/2014/main" id="{1AFA4CE4-6DB5-4ABF-8894-95E330770FB8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061185" y="758579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  <p:sp>
                    <p:nvSpPr>
                      <p:cNvPr id="585" name="Oval 584">
                        <a:extLst>
                          <a:ext uri="{FF2B5EF4-FFF2-40B4-BE49-F238E27FC236}">
                            <a16:creationId xmlns:a16="http://schemas.microsoft.com/office/drawing/2014/main" id="{6ED6D8A6-B84C-400B-A4F2-50D804DEAAA3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584207" y="758575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  <p:sp>
                    <p:nvSpPr>
                      <p:cNvPr id="586" name="Oval 585">
                        <a:extLst>
                          <a:ext uri="{FF2B5EF4-FFF2-40B4-BE49-F238E27FC236}">
                            <a16:creationId xmlns:a16="http://schemas.microsoft.com/office/drawing/2014/main" id="{5040DC25-7A9A-459B-9339-AF156DEB2858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104124" y="758575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FF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  <p:sp>
                    <p:nvSpPr>
                      <p:cNvPr id="587" name="Oval 586">
                        <a:extLst>
                          <a:ext uri="{FF2B5EF4-FFF2-40B4-BE49-F238E27FC236}">
                            <a16:creationId xmlns:a16="http://schemas.microsoft.com/office/drawing/2014/main" id="{BF18ED46-697A-4E8E-8286-2A853A8DBC08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624041" y="758575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FF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  <p:sp>
                    <p:nvSpPr>
                      <p:cNvPr id="588" name="Oval 587">
                        <a:extLst>
                          <a:ext uri="{FF2B5EF4-FFF2-40B4-BE49-F238E27FC236}">
                            <a16:creationId xmlns:a16="http://schemas.microsoft.com/office/drawing/2014/main" id="{A3AAFCAB-6EA6-457E-9570-D5E6B4FF6ACF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4134148" y="758576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FF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  <p:sp>
                    <p:nvSpPr>
                      <p:cNvPr id="589" name="Oval 588">
                        <a:extLst>
                          <a:ext uri="{FF2B5EF4-FFF2-40B4-BE49-F238E27FC236}">
                            <a16:creationId xmlns:a16="http://schemas.microsoft.com/office/drawing/2014/main" id="{66F24BB4-7362-4454-977B-07EAE6B7DD4D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4657171" y="758577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FF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  <p:sp>
                    <p:nvSpPr>
                      <p:cNvPr id="590" name="Oval 589">
                        <a:extLst>
                          <a:ext uri="{FF2B5EF4-FFF2-40B4-BE49-F238E27FC236}">
                            <a16:creationId xmlns:a16="http://schemas.microsoft.com/office/drawing/2014/main" id="{52BFDBCD-BE65-4696-B380-93CBEB5E2B8B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5154362" y="758578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FF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  <p:sp>
                    <p:nvSpPr>
                      <p:cNvPr id="591" name="Oval 590">
                        <a:extLst>
                          <a:ext uri="{FF2B5EF4-FFF2-40B4-BE49-F238E27FC236}">
                            <a16:creationId xmlns:a16="http://schemas.microsoft.com/office/drawing/2014/main" id="{98D22B8C-6357-4698-A7DE-957ADDA1E43D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5690465" y="758578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FF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  <p:sp>
                    <p:nvSpPr>
                      <p:cNvPr id="592" name="Oval 591">
                        <a:extLst>
                          <a:ext uri="{FF2B5EF4-FFF2-40B4-BE49-F238E27FC236}">
                            <a16:creationId xmlns:a16="http://schemas.microsoft.com/office/drawing/2014/main" id="{74DC8DD4-DE6A-4D22-80D6-2E6E4E58A59D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6207112" y="758578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FF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</p:grpSp>
              </p:grpSp>
              <p:grpSp>
                <p:nvGrpSpPr>
                  <p:cNvPr id="561" name="Group 560">
                    <a:extLst>
                      <a:ext uri="{FF2B5EF4-FFF2-40B4-BE49-F238E27FC236}">
                        <a16:creationId xmlns:a16="http://schemas.microsoft.com/office/drawing/2014/main" id="{D5B05B9D-750E-4224-ACEE-C43DE3232810}"/>
                      </a:ext>
                    </a:extLst>
                  </p:cNvPr>
                  <p:cNvGrpSpPr/>
                  <p:nvPr/>
                </p:nvGrpSpPr>
                <p:grpSpPr>
                  <a:xfrm>
                    <a:off x="2043671" y="1848437"/>
                    <a:ext cx="4587202" cy="992589"/>
                    <a:chOff x="2061185" y="758575"/>
                    <a:chExt cx="4587202" cy="992589"/>
                  </a:xfrm>
                </p:grpSpPr>
                <p:grpSp>
                  <p:nvGrpSpPr>
                    <p:cNvPr id="562" name="Group 561">
                      <a:extLst>
                        <a:ext uri="{FF2B5EF4-FFF2-40B4-BE49-F238E27FC236}">
                          <a16:creationId xmlns:a16="http://schemas.microsoft.com/office/drawing/2014/main" id="{87F1D004-9712-458C-8E2F-07216E4117A3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061185" y="758575"/>
                      <a:ext cx="4577475" cy="447658"/>
                      <a:chOff x="2061185" y="758575"/>
                      <a:chExt cx="4577475" cy="447658"/>
                    </a:xfrm>
                  </p:grpSpPr>
                  <p:sp>
                    <p:nvSpPr>
                      <p:cNvPr id="573" name="Oval 572">
                        <a:extLst>
                          <a:ext uri="{FF2B5EF4-FFF2-40B4-BE49-F238E27FC236}">
                            <a16:creationId xmlns:a16="http://schemas.microsoft.com/office/drawing/2014/main" id="{CE63057E-724F-4D1E-BCDA-4362371425E9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061185" y="758579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  <p:sp>
                    <p:nvSpPr>
                      <p:cNvPr id="574" name="Oval 573">
                        <a:extLst>
                          <a:ext uri="{FF2B5EF4-FFF2-40B4-BE49-F238E27FC236}">
                            <a16:creationId xmlns:a16="http://schemas.microsoft.com/office/drawing/2014/main" id="{9DCFD933-8395-4C94-A653-3F131093F19A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584207" y="758575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  <p:sp>
                    <p:nvSpPr>
                      <p:cNvPr id="575" name="Oval 574">
                        <a:extLst>
                          <a:ext uri="{FF2B5EF4-FFF2-40B4-BE49-F238E27FC236}">
                            <a16:creationId xmlns:a16="http://schemas.microsoft.com/office/drawing/2014/main" id="{CC0CCFA2-9DDD-4E4C-93A8-0A9C49F56FB1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104124" y="758575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  <p:sp>
                    <p:nvSpPr>
                      <p:cNvPr id="576" name="Oval 575">
                        <a:extLst>
                          <a:ext uri="{FF2B5EF4-FFF2-40B4-BE49-F238E27FC236}">
                            <a16:creationId xmlns:a16="http://schemas.microsoft.com/office/drawing/2014/main" id="{85FDB7BA-FD55-4D29-8B46-6B6A54D6A3B6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624041" y="758575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FF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  <p:sp>
                    <p:nvSpPr>
                      <p:cNvPr id="577" name="Oval 576">
                        <a:extLst>
                          <a:ext uri="{FF2B5EF4-FFF2-40B4-BE49-F238E27FC236}">
                            <a16:creationId xmlns:a16="http://schemas.microsoft.com/office/drawing/2014/main" id="{03DCC69C-62C5-4449-AF5C-6CF23B5B92E6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4134148" y="758576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FF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  <p:sp>
                    <p:nvSpPr>
                      <p:cNvPr id="578" name="Oval 577">
                        <a:extLst>
                          <a:ext uri="{FF2B5EF4-FFF2-40B4-BE49-F238E27FC236}">
                            <a16:creationId xmlns:a16="http://schemas.microsoft.com/office/drawing/2014/main" id="{377531C9-19FD-4372-B38B-7A6A44D87BB0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4657171" y="758577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FF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  <p:sp>
                    <p:nvSpPr>
                      <p:cNvPr id="579" name="Oval 578">
                        <a:extLst>
                          <a:ext uri="{FF2B5EF4-FFF2-40B4-BE49-F238E27FC236}">
                            <a16:creationId xmlns:a16="http://schemas.microsoft.com/office/drawing/2014/main" id="{9585AE69-AF96-449C-9860-1BD2C5125C81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5154362" y="758578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FF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  <p:sp>
                    <p:nvSpPr>
                      <p:cNvPr id="580" name="Oval 579">
                        <a:extLst>
                          <a:ext uri="{FF2B5EF4-FFF2-40B4-BE49-F238E27FC236}">
                            <a16:creationId xmlns:a16="http://schemas.microsoft.com/office/drawing/2014/main" id="{2506C58B-832C-4773-A2A5-FD5FB32A9081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5690465" y="758578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FF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  <p:sp>
                    <p:nvSpPr>
                      <p:cNvPr id="581" name="Oval 580">
                        <a:extLst>
                          <a:ext uri="{FF2B5EF4-FFF2-40B4-BE49-F238E27FC236}">
                            <a16:creationId xmlns:a16="http://schemas.microsoft.com/office/drawing/2014/main" id="{FE4D2477-8480-45E6-9179-2A35B3C106F8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6207112" y="758578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FF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</p:grpSp>
                <p:grpSp>
                  <p:nvGrpSpPr>
                    <p:cNvPr id="563" name="Group 562">
                      <a:extLst>
                        <a:ext uri="{FF2B5EF4-FFF2-40B4-BE49-F238E27FC236}">
                          <a16:creationId xmlns:a16="http://schemas.microsoft.com/office/drawing/2014/main" id="{524E8CD6-932E-4457-A4C6-1EE0EFF025A0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070912" y="1303506"/>
                      <a:ext cx="4577475" cy="447658"/>
                      <a:chOff x="2061185" y="758575"/>
                      <a:chExt cx="4577475" cy="447658"/>
                    </a:xfrm>
                  </p:grpSpPr>
                  <p:sp>
                    <p:nvSpPr>
                      <p:cNvPr id="564" name="Oval 563">
                        <a:extLst>
                          <a:ext uri="{FF2B5EF4-FFF2-40B4-BE49-F238E27FC236}">
                            <a16:creationId xmlns:a16="http://schemas.microsoft.com/office/drawing/2014/main" id="{5AA58B86-F67B-4CFB-AC6E-182F3773D8F1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061185" y="758579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  <p:sp>
                    <p:nvSpPr>
                      <p:cNvPr id="565" name="Oval 564">
                        <a:extLst>
                          <a:ext uri="{FF2B5EF4-FFF2-40B4-BE49-F238E27FC236}">
                            <a16:creationId xmlns:a16="http://schemas.microsoft.com/office/drawing/2014/main" id="{50EB6D6F-9BF1-45CD-9D95-D046F98B3BC8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584207" y="758575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  <p:sp>
                    <p:nvSpPr>
                      <p:cNvPr id="566" name="Oval 565">
                        <a:extLst>
                          <a:ext uri="{FF2B5EF4-FFF2-40B4-BE49-F238E27FC236}">
                            <a16:creationId xmlns:a16="http://schemas.microsoft.com/office/drawing/2014/main" id="{896B61B7-A54A-4981-B52B-18C24AEA42E3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104124" y="758575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  <p:sp>
                    <p:nvSpPr>
                      <p:cNvPr id="567" name="Oval 566">
                        <a:extLst>
                          <a:ext uri="{FF2B5EF4-FFF2-40B4-BE49-F238E27FC236}">
                            <a16:creationId xmlns:a16="http://schemas.microsoft.com/office/drawing/2014/main" id="{50DEA19F-18C7-4531-91C6-AE6195BF9EA3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624041" y="758575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  <p:sp>
                    <p:nvSpPr>
                      <p:cNvPr id="568" name="Oval 567">
                        <a:extLst>
                          <a:ext uri="{FF2B5EF4-FFF2-40B4-BE49-F238E27FC236}">
                            <a16:creationId xmlns:a16="http://schemas.microsoft.com/office/drawing/2014/main" id="{45650F92-8333-4DB9-99D0-F99E8910F24E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4134148" y="758576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FF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  <p:sp>
                    <p:nvSpPr>
                      <p:cNvPr id="569" name="Oval 568">
                        <a:extLst>
                          <a:ext uri="{FF2B5EF4-FFF2-40B4-BE49-F238E27FC236}">
                            <a16:creationId xmlns:a16="http://schemas.microsoft.com/office/drawing/2014/main" id="{6CB7087E-FFA6-4B83-9D32-4CCE707C4A8E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4657171" y="758577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FF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  <p:sp>
                    <p:nvSpPr>
                      <p:cNvPr id="570" name="Oval 569">
                        <a:extLst>
                          <a:ext uri="{FF2B5EF4-FFF2-40B4-BE49-F238E27FC236}">
                            <a16:creationId xmlns:a16="http://schemas.microsoft.com/office/drawing/2014/main" id="{9E34200A-A99B-46A6-A944-BA9B56A8C705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5154362" y="758578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FF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  <p:sp>
                    <p:nvSpPr>
                      <p:cNvPr id="571" name="Oval 570">
                        <a:extLst>
                          <a:ext uri="{FF2B5EF4-FFF2-40B4-BE49-F238E27FC236}">
                            <a16:creationId xmlns:a16="http://schemas.microsoft.com/office/drawing/2014/main" id="{DF983ECB-8491-4D40-A04B-D913DAE5FDEE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5690465" y="758578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FF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  <p:sp>
                    <p:nvSpPr>
                      <p:cNvPr id="572" name="Oval 571">
                        <a:extLst>
                          <a:ext uri="{FF2B5EF4-FFF2-40B4-BE49-F238E27FC236}">
                            <a16:creationId xmlns:a16="http://schemas.microsoft.com/office/drawing/2014/main" id="{3EA5C278-3580-449F-B682-60CD67084EFA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6207112" y="758578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FF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</p:grpSp>
              </p:grpSp>
            </p:grpSp>
            <p:grpSp>
              <p:nvGrpSpPr>
                <p:cNvPr id="544" name="Group 543">
                  <a:extLst>
                    <a:ext uri="{FF2B5EF4-FFF2-40B4-BE49-F238E27FC236}">
                      <a16:creationId xmlns:a16="http://schemas.microsoft.com/office/drawing/2014/main" id="{203145B7-0C86-4325-9E7D-127EE179FEED}"/>
                    </a:ext>
                  </a:extLst>
                </p:cNvPr>
                <p:cNvGrpSpPr/>
                <p:nvPr/>
              </p:nvGrpSpPr>
              <p:grpSpPr>
                <a:xfrm>
                  <a:off x="5609114" y="733735"/>
                  <a:ext cx="1113244" cy="348116"/>
                  <a:chOff x="5609114" y="733735"/>
                  <a:chExt cx="1113244" cy="348116"/>
                </a:xfrm>
              </p:grpSpPr>
              <p:sp>
                <p:nvSpPr>
                  <p:cNvPr id="557" name="Oval 556">
                    <a:extLst>
                      <a:ext uri="{FF2B5EF4-FFF2-40B4-BE49-F238E27FC236}">
                        <a16:creationId xmlns:a16="http://schemas.microsoft.com/office/drawing/2014/main" id="{DE77D166-FE14-4004-892E-97DC5CBB37F7}"/>
                      </a:ext>
                    </a:extLst>
                  </p:cNvPr>
                  <p:cNvSpPr/>
                  <p:nvPr/>
                </p:nvSpPr>
                <p:spPr>
                  <a:xfrm>
                    <a:off x="5609114" y="741507"/>
                    <a:ext cx="328099" cy="340344"/>
                  </a:xfrm>
                  <a:prstGeom prst="ellips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558" name="Oval 557">
                    <a:extLst>
                      <a:ext uri="{FF2B5EF4-FFF2-40B4-BE49-F238E27FC236}">
                        <a16:creationId xmlns:a16="http://schemas.microsoft.com/office/drawing/2014/main" id="{9EBC94FD-DD4B-4C9D-9D50-6FCEC8B8ACE8}"/>
                      </a:ext>
                    </a:extLst>
                  </p:cNvPr>
                  <p:cNvSpPr/>
                  <p:nvPr/>
                </p:nvSpPr>
                <p:spPr>
                  <a:xfrm>
                    <a:off x="6016180" y="741507"/>
                    <a:ext cx="328099" cy="340344"/>
                  </a:xfrm>
                  <a:prstGeom prst="ellips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559" name="Oval 558">
                    <a:extLst>
                      <a:ext uri="{FF2B5EF4-FFF2-40B4-BE49-F238E27FC236}">
                        <a16:creationId xmlns:a16="http://schemas.microsoft.com/office/drawing/2014/main" id="{CA242D9F-4FE1-432A-AE60-04031A4DB629}"/>
                      </a:ext>
                    </a:extLst>
                  </p:cNvPr>
                  <p:cNvSpPr/>
                  <p:nvPr/>
                </p:nvSpPr>
                <p:spPr>
                  <a:xfrm>
                    <a:off x="6394259" y="733735"/>
                    <a:ext cx="328099" cy="340344"/>
                  </a:xfrm>
                  <a:prstGeom prst="ellips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545" name="Group 544">
                  <a:extLst>
                    <a:ext uri="{FF2B5EF4-FFF2-40B4-BE49-F238E27FC236}">
                      <a16:creationId xmlns:a16="http://schemas.microsoft.com/office/drawing/2014/main" id="{3B5866C9-B957-44C9-AF1A-8A2684EA85AC}"/>
                    </a:ext>
                  </a:extLst>
                </p:cNvPr>
                <p:cNvGrpSpPr/>
                <p:nvPr/>
              </p:nvGrpSpPr>
              <p:grpSpPr>
                <a:xfrm>
                  <a:off x="5613812" y="1139265"/>
                  <a:ext cx="1113244" cy="348116"/>
                  <a:chOff x="5609114" y="733735"/>
                  <a:chExt cx="1113244" cy="348116"/>
                </a:xfrm>
              </p:grpSpPr>
              <p:sp>
                <p:nvSpPr>
                  <p:cNvPr id="554" name="Oval 553">
                    <a:extLst>
                      <a:ext uri="{FF2B5EF4-FFF2-40B4-BE49-F238E27FC236}">
                        <a16:creationId xmlns:a16="http://schemas.microsoft.com/office/drawing/2014/main" id="{E1F412CD-D7B8-409D-821A-A67984206BD3}"/>
                      </a:ext>
                    </a:extLst>
                  </p:cNvPr>
                  <p:cNvSpPr/>
                  <p:nvPr/>
                </p:nvSpPr>
                <p:spPr>
                  <a:xfrm>
                    <a:off x="5609114" y="741507"/>
                    <a:ext cx="328099" cy="340344"/>
                  </a:xfrm>
                  <a:prstGeom prst="ellips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555" name="Oval 554">
                    <a:extLst>
                      <a:ext uri="{FF2B5EF4-FFF2-40B4-BE49-F238E27FC236}">
                        <a16:creationId xmlns:a16="http://schemas.microsoft.com/office/drawing/2014/main" id="{7EE3086F-0C45-4C1E-B383-0AA8638D43E8}"/>
                      </a:ext>
                    </a:extLst>
                  </p:cNvPr>
                  <p:cNvSpPr/>
                  <p:nvPr/>
                </p:nvSpPr>
                <p:spPr>
                  <a:xfrm>
                    <a:off x="6016180" y="741507"/>
                    <a:ext cx="328099" cy="340344"/>
                  </a:xfrm>
                  <a:prstGeom prst="ellips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556" name="Oval 555">
                    <a:extLst>
                      <a:ext uri="{FF2B5EF4-FFF2-40B4-BE49-F238E27FC236}">
                        <a16:creationId xmlns:a16="http://schemas.microsoft.com/office/drawing/2014/main" id="{C5745F10-C325-4547-8BC0-6E9CBC06BDBD}"/>
                      </a:ext>
                    </a:extLst>
                  </p:cNvPr>
                  <p:cNvSpPr/>
                  <p:nvPr/>
                </p:nvSpPr>
                <p:spPr>
                  <a:xfrm>
                    <a:off x="6394259" y="733735"/>
                    <a:ext cx="328099" cy="340344"/>
                  </a:xfrm>
                  <a:prstGeom prst="ellips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546" name="Group 545">
                  <a:extLst>
                    <a:ext uri="{FF2B5EF4-FFF2-40B4-BE49-F238E27FC236}">
                      <a16:creationId xmlns:a16="http://schemas.microsoft.com/office/drawing/2014/main" id="{C45D90A5-50D4-49E3-BA41-4E26A918E77B}"/>
                    </a:ext>
                  </a:extLst>
                </p:cNvPr>
                <p:cNvGrpSpPr/>
                <p:nvPr/>
              </p:nvGrpSpPr>
              <p:grpSpPr>
                <a:xfrm>
                  <a:off x="5609539" y="1537533"/>
                  <a:ext cx="1113244" cy="348116"/>
                  <a:chOff x="5609114" y="733735"/>
                  <a:chExt cx="1113244" cy="348116"/>
                </a:xfrm>
              </p:grpSpPr>
              <p:sp>
                <p:nvSpPr>
                  <p:cNvPr id="551" name="Oval 550">
                    <a:extLst>
                      <a:ext uri="{FF2B5EF4-FFF2-40B4-BE49-F238E27FC236}">
                        <a16:creationId xmlns:a16="http://schemas.microsoft.com/office/drawing/2014/main" id="{3B4694CF-7800-43BC-80F3-34343E975F4C}"/>
                      </a:ext>
                    </a:extLst>
                  </p:cNvPr>
                  <p:cNvSpPr/>
                  <p:nvPr/>
                </p:nvSpPr>
                <p:spPr>
                  <a:xfrm>
                    <a:off x="5609114" y="741507"/>
                    <a:ext cx="328099" cy="340344"/>
                  </a:xfrm>
                  <a:prstGeom prst="ellips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552" name="Oval 551">
                    <a:extLst>
                      <a:ext uri="{FF2B5EF4-FFF2-40B4-BE49-F238E27FC236}">
                        <a16:creationId xmlns:a16="http://schemas.microsoft.com/office/drawing/2014/main" id="{8D95DD75-4055-460B-8B9F-4BF6E5C232C8}"/>
                      </a:ext>
                    </a:extLst>
                  </p:cNvPr>
                  <p:cNvSpPr/>
                  <p:nvPr/>
                </p:nvSpPr>
                <p:spPr>
                  <a:xfrm>
                    <a:off x="6016180" y="741507"/>
                    <a:ext cx="328099" cy="340344"/>
                  </a:xfrm>
                  <a:prstGeom prst="ellips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553" name="Oval 552">
                    <a:extLst>
                      <a:ext uri="{FF2B5EF4-FFF2-40B4-BE49-F238E27FC236}">
                        <a16:creationId xmlns:a16="http://schemas.microsoft.com/office/drawing/2014/main" id="{E4330E36-B7C9-452E-A9E4-4EC8199CEFB0}"/>
                      </a:ext>
                    </a:extLst>
                  </p:cNvPr>
                  <p:cNvSpPr/>
                  <p:nvPr/>
                </p:nvSpPr>
                <p:spPr>
                  <a:xfrm>
                    <a:off x="6394259" y="733735"/>
                    <a:ext cx="328099" cy="340344"/>
                  </a:xfrm>
                  <a:prstGeom prst="ellips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547" name="Group 546">
                  <a:extLst>
                    <a:ext uri="{FF2B5EF4-FFF2-40B4-BE49-F238E27FC236}">
                      <a16:creationId xmlns:a16="http://schemas.microsoft.com/office/drawing/2014/main" id="{9C56A30B-8220-4CE6-ABE4-4E274B2FEDF7}"/>
                    </a:ext>
                  </a:extLst>
                </p:cNvPr>
                <p:cNvGrpSpPr/>
                <p:nvPr/>
              </p:nvGrpSpPr>
              <p:grpSpPr>
                <a:xfrm>
                  <a:off x="5609114" y="1954803"/>
                  <a:ext cx="1113244" cy="348116"/>
                  <a:chOff x="5609114" y="733735"/>
                  <a:chExt cx="1113244" cy="348116"/>
                </a:xfrm>
              </p:grpSpPr>
              <p:sp>
                <p:nvSpPr>
                  <p:cNvPr id="548" name="Oval 547">
                    <a:extLst>
                      <a:ext uri="{FF2B5EF4-FFF2-40B4-BE49-F238E27FC236}">
                        <a16:creationId xmlns:a16="http://schemas.microsoft.com/office/drawing/2014/main" id="{243787D9-34FB-4CFC-AD68-FE281BE7F0AE}"/>
                      </a:ext>
                    </a:extLst>
                  </p:cNvPr>
                  <p:cNvSpPr/>
                  <p:nvPr/>
                </p:nvSpPr>
                <p:spPr>
                  <a:xfrm>
                    <a:off x="5609114" y="741507"/>
                    <a:ext cx="328099" cy="340344"/>
                  </a:xfrm>
                  <a:prstGeom prst="ellips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549" name="Oval 548">
                    <a:extLst>
                      <a:ext uri="{FF2B5EF4-FFF2-40B4-BE49-F238E27FC236}">
                        <a16:creationId xmlns:a16="http://schemas.microsoft.com/office/drawing/2014/main" id="{2BB10A24-E227-409C-92E9-69C9AC68E163}"/>
                      </a:ext>
                    </a:extLst>
                  </p:cNvPr>
                  <p:cNvSpPr/>
                  <p:nvPr/>
                </p:nvSpPr>
                <p:spPr>
                  <a:xfrm>
                    <a:off x="6016180" y="741507"/>
                    <a:ext cx="328099" cy="340344"/>
                  </a:xfrm>
                  <a:prstGeom prst="ellips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550" name="Oval 549">
                    <a:extLst>
                      <a:ext uri="{FF2B5EF4-FFF2-40B4-BE49-F238E27FC236}">
                        <a16:creationId xmlns:a16="http://schemas.microsoft.com/office/drawing/2014/main" id="{3A0AADDA-DA0F-425D-BBD1-605EBE889B13}"/>
                      </a:ext>
                    </a:extLst>
                  </p:cNvPr>
                  <p:cNvSpPr/>
                  <p:nvPr/>
                </p:nvSpPr>
                <p:spPr>
                  <a:xfrm>
                    <a:off x="6394259" y="733735"/>
                    <a:ext cx="328099" cy="340344"/>
                  </a:xfrm>
                  <a:prstGeom prst="ellips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  <p:grpSp>
            <p:nvGrpSpPr>
              <p:cNvPr id="423" name="Group 422">
                <a:extLst>
                  <a:ext uri="{FF2B5EF4-FFF2-40B4-BE49-F238E27FC236}">
                    <a16:creationId xmlns:a16="http://schemas.microsoft.com/office/drawing/2014/main" id="{7B12CF8C-009E-4D36-9B6F-3CCD508BECEC}"/>
                  </a:ext>
                </a:extLst>
              </p:cNvPr>
              <p:cNvGrpSpPr/>
              <p:nvPr/>
            </p:nvGrpSpPr>
            <p:grpSpPr>
              <a:xfrm>
                <a:off x="2035274" y="2368105"/>
                <a:ext cx="4695056" cy="1583255"/>
                <a:chOff x="2032000" y="719667"/>
                <a:chExt cx="4695056" cy="1583255"/>
              </a:xfrm>
            </p:grpSpPr>
            <p:grpSp>
              <p:nvGrpSpPr>
                <p:cNvPr id="484" name="Group 483">
                  <a:extLst>
                    <a:ext uri="{FF2B5EF4-FFF2-40B4-BE49-F238E27FC236}">
                      <a16:creationId xmlns:a16="http://schemas.microsoft.com/office/drawing/2014/main" id="{5FF9140C-C254-4221-9DE5-E807E1E8CF5D}"/>
                    </a:ext>
                  </a:extLst>
                </p:cNvPr>
                <p:cNvGrpSpPr/>
                <p:nvPr/>
              </p:nvGrpSpPr>
              <p:grpSpPr>
                <a:xfrm>
                  <a:off x="2032000" y="719667"/>
                  <a:ext cx="3500895" cy="1583255"/>
                  <a:chOff x="2043671" y="758575"/>
                  <a:chExt cx="4604716" cy="2082451"/>
                </a:xfrm>
              </p:grpSpPr>
              <p:grpSp>
                <p:nvGrpSpPr>
                  <p:cNvPr id="501" name="Group 500">
                    <a:extLst>
                      <a:ext uri="{FF2B5EF4-FFF2-40B4-BE49-F238E27FC236}">
                        <a16:creationId xmlns:a16="http://schemas.microsoft.com/office/drawing/2014/main" id="{B948F23B-0AF5-45A7-8834-E8F35D93CCC7}"/>
                      </a:ext>
                    </a:extLst>
                  </p:cNvPr>
                  <p:cNvGrpSpPr/>
                  <p:nvPr/>
                </p:nvGrpSpPr>
                <p:grpSpPr>
                  <a:xfrm>
                    <a:off x="2061185" y="758575"/>
                    <a:ext cx="4587202" cy="992589"/>
                    <a:chOff x="2061185" y="758575"/>
                    <a:chExt cx="4587202" cy="992589"/>
                  </a:xfrm>
                </p:grpSpPr>
                <p:grpSp>
                  <p:nvGrpSpPr>
                    <p:cNvPr id="523" name="Group 522">
                      <a:extLst>
                        <a:ext uri="{FF2B5EF4-FFF2-40B4-BE49-F238E27FC236}">
                          <a16:creationId xmlns:a16="http://schemas.microsoft.com/office/drawing/2014/main" id="{154A140C-5010-4C37-AB48-F4EF5ECFCF36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061185" y="758575"/>
                      <a:ext cx="4577475" cy="447658"/>
                      <a:chOff x="2061185" y="758575"/>
                      <a:chExt cx="4577475" cy="447658"/>
                    </a:xfrm>
                  </p:grpSpPr>
                  <p:sp>
                    <p:nvSpPr>
                      <p:cNvPr id="534" name="Oval 533">
                        <a:extLst>
                          <a:ext uri="{FF2B5EF4-FFF2-40B4-BE49-F238E27FC236}">
                            <a16:creationId xmlns:a16="http://schemas.microsoft.com/office/drawing/2014/main" id="{E153010D-2FA5-4F80-AA24-F106A36960CD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061185" y="758579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  <p:sp>
                    <p:nvSpPr>
                      <p:cNvPr id="535" name="Oval 534">
                        <a:extLst>
                          <a:ext uri="{FF2B5EF4-FFF2-40B4-BE49-F238E27FC236}">
                            <a16:creationId xmlns:a16="http://schemas.microsoft.com/office/drawing/2014/main" id="{E8E4939E-EA94-402C-8C85-AF3725CADB24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579901" y="758575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>
                          <a:highlight>
                            <a:srgbClr val="FF0000"/>
                          </a:highlight>
                        </a:endParaRPr>
                      </a:p>
                    </p:txBody>
                  </p:sp>
                  <p:sp>
                    <p:nvSpPr>
                      <p:cNvPr id="536" name="Oval 535">
                        <a:extLst>
                          <a:ext uri="{FF2B5EF4-FFF2-40B4-BE49-F238E27FC236}">
                            <a16:creationId xmlns:a16="http://schemas.microsoft.com/office/drawing/2014/main" id="{1E5FC524-E31F-4134-8F46-965AE0AEFD91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099818" y="758575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>
                          <a:highlight>
                            <a:srgbClr val="FF0000"/>
                          </a:highlight>
                        </a:endParaRPr>
                      </a:p>
                    </p:txBody>
                  </p:sp>
                  <p:sp>
                    <p:nvSpPr>
                      <p:cNvPr id="537" name="Oval 536">
                        <a:extLst>
                          <a:ext uri="{FF2B5EF4-FFF2-40B4-BE49-F238E27FC236}">
                            <a16:creationId xmlns:a16="http://schemas.microsoft.com/office/drawing/2014/main" id="{EB902EBB-00CA-4ACD-B9D5-08FC929A40B0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619734" y="758575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>
                          <a:highlight>
                            <a:srgbClr val="FF0000"/>
                          </a:highlight>
                        </a:endParaRPr>
                      </a:p>
                    </p:txBody>
                  </p:sp>
                  <p:sp>
                    <p:nvSpPr>
                      <p:cNvPr id="538" name="Oval 537">
                        <a:extLst>
                          <a:ext uri="{FF2B5EF4-FFF2-40B4-BE49-F238E27FC236}">
                            <a16:creationId xmlns:a16="http://schemas.microsoft.com/office/drawing/2014/main" id="{FCE9A5FE-CC2A-48AF-B15D-0F210230D424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4134148" y="758576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>
                          <a:highlight>
                            <a:srgbClr val="FF0000"/>
                          </a:highlight>
                        </a:endParaRPr>
                      </a:p>
                    </p:txBody>
                  </p:sp>
                  <p:sp>
                    <p:nvSpPr>
                      <p:cNvPr id="539" name="Oval 538">
                        <a:extLst>
                          <a:ext uri="{FF2B5EF4-FFF2-40B4-BE49-F238E27FC236}">
                            <a16:creationId xmlns:a16="http://schemas.microsoft.com/office/drawing/2014/main" id="{F526C9A8-EE36-4DC9-BF12-8C1707BC4699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4657171" y="758577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FF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  <p:sp>
                    <p:nvSpPr>
                      <p:cNvPr id="540" name="Oval 539">
                        <a:extLst>
                          <a:ext uri="{FF2B5EF4-FFF2-40B4-BE49-F238E27FC236}">
                            <a16:creationId xmlns:a16="http://schemas.microsoft.com/office/drawing/2014/main" id="{72D01B45-5D6C-4475-B288-2946569D5D31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5154362" y="758578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FF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  <p:sp>
                    <p:nvSpPr>
                      <p:cNvPr id="541" name="Oval 540">
                        <a:extLst>
                          <a:ext uri="{FF2B5EF4-FFF2-40B4-BE49-F238E27FC236}">
                            <a16:creationId xmlns:a16="http://schemas.microsoft.com/office/drawing/2014/main" id="{EDAD1F26-BC7A-4C82-ACCD-300C780B951F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5690465" y="758578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FF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  <p:sp>
                    <p:nvSpPr>
                      <p:cNvPr id="542" name="Oval 541">
                        <a:extLst>
                          <a:ext uri="{FF2B5EF4-FFF2-40B4-BE49-F238E27FC236}">
                            <a16:creationId xmlns:a16="http://schemas.microsoft.com/office/drawing/2014/main" id="{FA056BE4-689A-4639-8320-5125A154FFAC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6207112" y="758578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FF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</p:grpSp>
                <p:grpSp>
                  <p:nvGrpSpPr>
                    <p:cNvPr id="524" name="Group 523">
                      <a:extLst>
                        <a:ext uri="{FF2B5EF4-FFF2-40B4-BE49-F238E27FC236}">
                          <a16:creationId xmlns:a16="http://schemas.microsoft.com/office/drawing/2014/main" id="{23A07010-D56E-4BEB-965F-39C7A3F57EDB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070912" y="1303506"/>
                      <a:ext cx="4577475" cy="447658"/>
                      <a:chOff x="2061185" y="758575"/>
                      <a:chExt cx="4577475" cy="447658"/>
                    </a:xfrm>
                  </p:grpSpPr>
                  <p:sp>
                    <p:nvSpPr>
                      <p:cNvPr id="525" name="Oval 524">
                        <a:extLst>
                          <a:ext uri="{FF2B5EF4-FFF2-40B4-BE49-F238E27FC236}">
                            <a16:creationId xmlns:a16="http://schemas.microsoft.com/office/drawing/2014/main" id="{9CEE9901-21E9-4B67-89E3-B32009991D71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061185" y="758579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  <p:sp>
                    <p:nvSpPr>
                      <p:cNvPr id="526" name="Oval 525">
                        <a:extLst>
                          <a:ext uri="{FF2B5EF4-FFF2-40B4-BE49-F238E27FC236}">
                            <a16:creationId xmlns:a16="http://schemas.microsoft.com/office/drawing/2014/main" id="{B5035DE2-DA7B-4087-8CAB-E04467A83BAE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584207" y="758575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  <p:sp>
                    <p:nvSpPr>
                      <p:cNvPr id="527" name="Oval 526">
                        <a:extLst>
                          <a:ext uri="{FF2B5EF4-FFF2-40B4-BE49-F238E27FC236}">
                            <a16:creationId xmlns:a16="http://schemas.microsoft.com/office/drawing/2014/main" id="{25D3DABF-02F1-4D5B-864E-C9A8D1CFC1D9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104124" y="758575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>
                          <a:highlight>
                            <a:srgbClr val="FF0000"/>
                          </a:highlight>
                        </a:endParaRPr>
                      </a:p>
                    </p:txBody>
                  </p:sp>
                  <p:sp>
                    <p:nvSpPr>
                      <p:cNvPr id="528" name="Oval 527">
                        <a:extLst>
                          <a:ext uri="{FF2B5EF4-FFF2-40B4-BE49-F238E27FC236}">
                            <a16:creationId xmlns:a16="http://schemas.microsoft.com/office/drawing/2014/main" id="{61E157E9-6B28-41B5-B4BD-CE740E03521A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624041" y="758575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>
                          <a:highlight>
                            <a:srgbClr val="FF0000"/>
                          </a:highlight>
                        </a:endParaRPr>
                      </a:p>
                    </p:txBody>
                  </p:sp>
                  <p:sp>
                    <p:nvSpPr>
                      <p:cNvPr id="529" name="Oval 528">
                        <a:extLst>
                          <a:ext uri="{FF2B5EF4-FFF2-40B4-BE49-F238E27FC236}">
                            <a16:creationId xmlns:a16="http://schemas.microsoft.com/office/drawing/2014/main" id="{3B04FD4B-C0B5-4247-BA56-4F688E7FD181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4134148" y="758576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>
                          <a:highlight>
                            <a:srgbClr val="FF0000"/>
                          </a:highlight>
                        </a:endParaRPr>
                      </a:p>
                    </p:txBody>
                  </p:sp>
                  <p:sp>
                    <p:nvSpPr>
                      <p:cNvPr id="530" name="Oval 529">
                        <a:extLst>
                          <a:ext uri="{FF2B5EF4-FFF2-40B4-BE49-F238E27FC236}">
                            <a16:creationId xmlns:a16="http://schemas.microsoft.com/office/drawing/2014/main" id="{91938387-6E7B-4AD8-9170-805B5D9878E1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4657171" y="758577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  <p:sp>
                    <p:nvSpPr>
                      <p:cNvPr id="531" name="Oval 530">
                        <a:extLst>
                          <a:ext uri="{FF2B5EF4-FFF2-40B4-BE49-F238E27FC236}">
                            <a16:creationId xmlns:a16="http://schemas.microsoft.com/office/drawing/2014/main" id="{30FF5D73-7DA1-40D3-910F-85B65271549B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5154362" y="758578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FF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  <p:sp>
                    <p:nvSpPr>
                      <p:cNvPr id="532" name="Oval 531">
                        <a:extLst>
                          <a:ext uri="{FF2B5EF4-FFF2-40B4-BE49-F238E27FC236}">
                            <a16:creationId xmlns:a16="http://schemas.microsoft.com/office/drawing/2014/main" id="{883DC660-26C8-4AF7-8551-398DD38B5E7E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5690465" y="758578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FF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  <p:sp>
                    <p:nvSpPr>
                      <p:cNvPr id="533" name="Oval 532">
                        <a:extLst>
                          <a:ext uri="{FF2B5EF4-FFF2-40B4-BE49-F238E27FC236}">
                            <a16:creationId xmlns:a16="http://schemas.microsoft.com/office/drawing/2014/main" id="{CAE6EB0F-0A9A-4CA3-A94C-76AE3FB45FA5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6207112" y="758578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FF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</p:grpSp>
              </p:grpSp>
              <p:grpSp>
                <p:nvGrpSpPr>
                  <p:cNvPr id="502" name="Group 501">
                    <a:extLst>
                      <a:ext uri="{FF2B5EF4-FFF2-40B4-BE49-F238E27FC236}">
                        <a16:creationId xmlns:a16="http://schemas.microsoft.com/office/drawing/2014/main" id="{3903E943-28F3-416C-9CB0-3CBB7B548E51}"/>
                      </a:ext>
                    </a:extLst>
                  </p:cNvPr>
                  <p:cNvGrpSpPr/>
                  <p:nvPr/>
                </p:nvGrpSpPr>
                <p:grpSpPr>
                  <a:xfrm>
                    <a:off x="2043671" y="1848437"/>
                    <a:ext cx="4587202" cy="992589"/>
                    <a:chOff x="2061185" y="758575"/>
                    <a:chExt cx="4587202" cy="992589"/>
                  </a:xfrm>
                </p:grpSpPr>
                <p:grpSp>
                  <p:nvGrpSpPr>
                    <p:cNvPr id="503" name="Group 502">
                      <a:extLst>
                        <a:ext uri="{FF2B5EF4-FFF2-40B4-BE49-F238E27FC236}">
                          <a16:creationId xmlns:a16="http://schemas.microsoft.com/office/drawing/2014/main" id="{8F00CA85-4A01-471E-94CF-AC8D96795491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061185" y="758575"/>
                      <a:ext cx="4577475" cy="447658"/>
                      <a:chOff x="2061185" y="758575"/>
                      <a:chExt cx="4577475" cy="447658"/>
                    </a:xfrm>
                  </p:grpSpPr>
                  <p:sp>
                    <p:nvSpPr>
                      <p:cNvPr id="514" name="Oval 513">
                        <a:extLst>
                          <a:ext uri="{FF2B5EF4-FFF2-40B4-BE49-F238E27FC236}">
                            <a16:creationId xmlns:a16="http://schemas.microsoft.com/office/drawing/2014/main" id="{CC4B4958-C030-4EC8-B8FE-42BC48469492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061185" y="758579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  <p:sp>
                    <p:nvSpPr>
                      <p:cNvPr id="515" name="Oval 514">
                        <a:extLst>
                          <a:ext uri="{FF2B5EF4-FFF2-40B4-BE49-F238E27FC236}">
                            <a16:creationId xmlns:a16="http://schemas.microsoft.com/office/drawing/2014/main" id="{AC7F9097-A454-48E8-95FD-6424321A6341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584207" y="758575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  <p:sp>
                    <p:nvSpPr>
                      <p:cNvPr id="516" name="Oval 515">
                        <a:extLst>
                          <a:ext uri="{FF2B5EF4-FFF2-40B4-BE49-F238E27FC236}">
                            <a16:creationId xmlns:a16="http://schemas.microsoft.com/office/drawing/2014/main" id="{A6FBB6D4-4C91-4689-A396-084C56F9BEB3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104124" y="758575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  <p:sp>
                    <p:nvSpPr>
                      <p:cNvPr id="517" name="Oval 516">
                        <a:extLst>
                          <a:ext uri="{FF2B5EF4-FFF2-40B4-BE49-F238E27FC236}">
                            <a16:creationId xmlns:a16="http://schemas.microsoft.com/office/drawing/2014/main" id="{75EF749F-F366-49D2-A632-78D60BC646B5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624041" y="758575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>
                          <a:highlight>
                            <a:srgbClr val="FF0000"/>
                          </a:highlight>
                        </a:endParaRPr>
                      </a:p>
                    </p:txBody>
                  </p:sp>
                  <p:sp>
                    <p:nvSpPr>
                      <p:cNvPr id="518" name="Oval 517">
                        <a:extLst>
                          <a:ext uri="{FF2B5EF4-FFF2-40B4-BE49-F238E27FC236}">
                            <a16:creationId xmlns:a16="http://schemas.microsoft.com/office/drawing/2014/main" id="{45D02ED8-30EB-41DB-962D-A29B1B279F8C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4134148" y="758576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>
                          <a:highlight>
                            <a:srgbClr val="FF0000"/>
                          </a:highlight>
                        </a:endParaRPr>
                      </a:p>
                    </p:txBody>
                  </p:sp>
                  <p:sp>
                    <p:nvSpPr>
                      <p:cNvPr id="519" name="Oval 518">
                        <a:extLst>
                          <a:ext uri="{FF2B5EF4-FFF2-40B4-BE49-F238E27FC236}">
                            <a16:creationId xmlns:a16="http://schemas.microsoft.com/office/drawing/2014/main" id="{E77950CA-EDD7-41E1-B736-F5CDFB2A9929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4657171" y="758577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>
                          <a:highlight>
                            <a:srgbClr val="FF0000"/>
                          </a:highlight>
                        </a:endParaRPr>
                      </a:p>
                    </p:txBody>
                  </p:sp>
                  <p:sp>
                    <p:nvSpPr>
                      <p:cNvPr id="520" name="Oval 519">
                        <a:extLst>
                          <a:ext uri="{FF2B5EF4-FFF2-40B4-BE49-F238E27FC236}">
                            <a16:creationId xmlns:a16="http://schemas.microsoft.com/office/drawing/2014/main" id="{D97C12AA-C20A-4FA0-B2D3-5305BCA57932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5154362" y="758578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  <p:sp>
                    <p:nvSpPr>
                      <p:cNvPr id="521" name="Oval 520">
                        <a:extLst>
                          <a:ext uri="{FF2B5EF4-FFF2-40B4-BE49-F238E27FC236}">
                            <a16:creationId xmlns:a16="http://schemas.microsoft.com/office/drawing/2014/main" id="{C45ED1B4-558B-4960-848A-11737D858525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5690465" y="758578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FF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  <p:sp>
                    <p:nvSpPr>
                      <p:cNvPr id="522" name="Oval 521">
                        <a:extLst>
                          <a:ext uri="{FF2B5EF4-FFF2-40B4-BE49-F238E27FC236}">
                            <a16:creationId xmlns:a16="http://schemas.microsoft.com/office/drawing/2014/main" id="{AA08E982-883C-49AB-BC8A-BD9FD899ACF3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6207112" y="758578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FF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</p:grpSp>
                <p:grpSp>
                  <p:nvGrpSpPr>
                    <p:cNvPr id="504" name="Group 503">
                      <a:extLst>
                        <a:ext uri="{FF2B5EF4-FFF2-40B4-BE49-F238E27FC236}">
                          <a16:creationId xmlns:a16="http://schemas.microsoft.com/office/drawing/2014/main" id="{D0E6ECC0-1CF5-49D1-93D8-E47C8F5E0763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070912" y="1303506"/>
                      <a:ext cx="4577475" cy="447658"/>
                      <a:chOff x="2061185" y="758575"/>
                      <a:chExt cx="4577475" cy="447658"/>
                    </a:xfrm>
                  </p:grpSpPr>
                  <p:sp>
                    <p:nvSpPr>
                      <p:cNvPr id="505" name="Oval 504">
                        <a:extLst>
                          <a:ext uri="{FF2B5EF4-FFF2-40B4-BE49-F238E27FC236}">
                            <a16:creationId xmlns:a16="http://schemas.microsoft.com/office/drawing/2014/main" id="{60555B78-3D30-4086-B712-8EE19458C0C3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061185" y="758579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  <p:sp>
                    <p:nvSpPr>
                      <p:cNvPr id="506" name="Oval 505">
                        <a:extLst>
                          <a:ext uri="{FF2B5EF4-FFF2-40B4-BE49-F238E27FC236}">
                            <a16:creationId xmlns:a16="http://schemas.microsoft.com/office/drawing/2014/main" id="{93BE1935-418C-4F2C-AF23-06C93E6AAE8C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584207" y="758575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  <p:sp>
                    <p:nvSpPr>
                      <p:cNvPr id="507" name="Oval 506">
                        <a:extLst>
                          <a:ext uri="{FF2B5EF4-FFF2-40B4-BE49-F238E27FC236}">
                            <a16:creationId xmlns:a16="http://schemas.microsoft.com/office/drawing/2014/main" id="{1935DA23-9014-46F6-B913-6E12C3A8452E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104124" y="758575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  <p:sp>
                    <p:nvSpPr>
                      <p:cNvPr id="508" name="Oval 507">
                        <a:extLst>
                          <a:ext uri="{FF2B5EF4-FFF2-40B4-BE49-F238E27FC236}">
                            <a16:creationId xmlns:a16="http://schemas.microsoft.com/office/drawing/2014/main" id="{2741EEDC-A81F-4C8E-8A90-98B3B1B2818B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624041" y="758575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  <p:sp>
                    <p:nvSpPr>
                      <p:cNvPr id="509" name="Oval 508">
                        <a:extLst>
                          <a:ext uri="{FF2B5EF4-FFF2-40B4-BE49-F238E27FC236}">
                            <a16:creationId xmlns:a16="http://schemas.microsoft.com/office/drawing/2014/main" id="{9A786808-E0E1-41B2-AAD9-F97EBB1AE959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4134148" y="758576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>
                          <a:highlight>
                            <a:srgbClr val="FF0000"/>
                          </a:highlight>
                        </a:endParaRPr>
                      </a:p>
                    </p:txBody>
                  </p:sp>
                  <p:sp>
                    <p:nvSpPr>
                      <p:cNvPr id="510" name="Oval 509">
                        <a:extLst>
                          <a:ext uri="{FF2B5EF4-FFF2-40B4-BE49-F238E27FC236}">
                            <a16:creationId xmlns:a16="http://schemas.microsoft.com/office/drawing/2014/main" id="{D6487186-AA30-464E-BAB6-18B4B5F6DA43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4657171" y="758577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>
                          <a:highlight>
                            <a:srgbClr val="FF0000"/>
                          </a:highlight>
                        </a:endParaRPr>
                      </a:p>
                    </p:txBody>
                  </p:sp>
                  <p:sp>
                    <p:nvSpPr>
                      <p:cNvPr id="511" name="Oval 510">
                        <a:extLst>
                          <a:ext uri="{FF2B5EF4-FFF2-40B4-BE49-F238E27FC236}">
                            <a16:creationId xmlns:a16="http://schemas.microsoft.com/office/drawing/2014/main" id="{816D1752-1E8B-4A3C-A36A-A6161EBA6F70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5154362" y="758578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>
                          <a:highlight>
                            <a:srgbClr val="FF0000"/>
                          </a:highlight>
                        </a:endParaRPr>
                      </a:p>
                    </p:txBody>
                  </p:sp>
                  <p:sp>
                    <p:nvSpPr>
                      <p:cNvPr id="512" name="Oval 511">
                        <a:extLst>
                          <a:ext uri="{FF2B5EF4-FFF2-40B4-BE49-F238E27FC236}">
                            <a16:creationId xmlns:a16="http://schemas.microsoft.com/office/drawing/2014/main" id="{6C6C44BB-AC56-4AC9-9ACE-D109FE586870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5690465" y="758578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  <p:sp>
                    <p:nvSpPr>
                      <p:cNvPr id="513" name="Oval 512">
                        <a:extLst>
                          <a:ext uri="{FF2B5EF4-FFF2-40B4-BE49-F238E27FC236}">
                            <a16:creationId xmlns:a16="http://schemas.microsoft.com/office/drawing/2014/main" id="{BF5B47BF-89A4-4C15-8427-13E0F8A3DBD0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6207112" y="758578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FF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</p:grpSp>
              </p:grpSp>
            </p:grpSp>
            <p:grpSp>
              <p:nvGrpSpPr>
                <p:cNvPr id="485" name="Group 484">
                  <a:extLst>
                    <a:ext uri="{FF2B5EF4-FFF2-40B4-BE49-F238E27FC236}">
                      <a16:creationId xmlns:a16="http://schemas.microsoft.com/office/drawing/2014/main" id="{6C7048D4-2C1B-443F-8F10-11D1F977E180}"/>
                    </a:ext>
                  </a:extLst>
                </p:cNvPr>
                <p:cNvGrpSpPr/>
                <p:nvPr/>
              </p:nvGrpSpPr>
              <p:grpSpPr>
                <a:xfrm>
                  <a:off x="5609114" y="733735"/>
                  <a:ext cx="1113244" cy="348116"/>
                  <a:chOff x="5609114" y="733735"/>
                  <a:chExt cx="1113244" cy="348116"/>
                </a:xfrm>
              </p:grpSpPr>
              <p:sp>
                <p:nvSpPr>
                  <p:cNvPr id="498" name="Oval 497">
                    <a:extLst>
                      <a:ext uri="{FF2B5EF4-FFF2-40B4-BE49-F238E27FC236}">
                        <a16:creationId xmlns:a16="http://schemas.microsoft.com/office/drawing/2014/main" id="{39E074AF-803F-4ED9-A42E-08819579493D}"/>
                      </a:ext>
                    </a:extLst>
                  </p:cNvPr>
                  <p:cNvSpPr/>
                  <p:nvPr/>
                </p:nvSpPr>
                <p:spPr>
                  <a:xfrm>
                    <a:off x="5609114" y="741507"/>
                    <a:ext cx="328099" cy="340344"/>
                  </a:xfrm>
                  <a:prstGeom prst="ellips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499" name="Oval 498">
                    <a:extLst>
                      <a:ext uri="{FF2B5EF4-FFF2-40B4-BE49-F238E27FC236}">
                        <a16:creationId xmlns:a16="http://schemas.microsoft.com/office/drawing/2014/main" id="{D82A8DA8-85A6-4672-A033-EAE71D591EC7}"/>
                      </a:ext>
                    </a:extLst>
                  </p:cNvPr>
                  <p:cNvSpPr/>
                  <p:nvPr/>
                </p:nvSpPr>
                <p:spPr>
                  <a:xfrm>
                    <a:off x="6016180" y="741507"/>
                    <a:ext cx="328099" cy="340344"/>
                  </a:xfrm>
                  <a:prstGeom prst="ellips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500" name="Oval 499">
                    <a:extLst>
                      <a:ext uri="{FF2B5EF4-FFF2-40B4-BE49-F238E27FC236}">
                        <a16:creationId xmlns:a16="http://schemas.microsoft.com/office/drawing/2014/main" id="{2B24FA65-0347-41C8-8B9F-5426B89E0CDE}"/>
                      </a:ext>
                    </a:extLst>
                  </p:cNvPr>
                  <p:cNvSpPr/>
                  <p:nvPr/>
                </p:nvSpPr>
                <p:spPr>
                  <a:xfrm>
                    <a:off x="6394259" y="733735"/>
                    <a:ext cx="328099" cy="340344"/>
                  </a:xfrm>
                  <a:prstGeom prst="ellips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486" name="Group 485">
                  <a:extLst>
                    <a:ext uri="{FF2B5EF4-FFF2-40B4-BE49-F238E27FC236}">
                      <a16:creationId xmlns:a16="http://schemas.microsoft.com/office/drawing/2014/main" id="{584EBF7B-74CA-4ADD-B6D2-66AD2B223F30}"/>
                    </a:ext>
                  </a:extLst>
                </p:cNvPr>
                <p:cNvGrpSpPr/>
                <p:nvPr/>
              </p:nvGrpSpPr>
              <p:grpSpPr>
                <a:xfrm>
                  <a:off x="5613812" y="1139265"/>
                  <a:ext cx="1113244" cy="348116"/>
                  <a:chOff x="5609114" y="733735"/>
                  <a:chExt cx="1113244" cy="348116"/>
                </a:xfrm>
              </p:grpSpPr>
              <p:sp>
                <p:nvSpPr>
                  <p:cNvPr id="495" name="Oval 494">
                    <a:extLst>
                      <a:ext uri="{FF2B5EF4-FFF2-40B4-BE49-F238E27FC236}">
                        <a16:creationId xmlns:a16="http://schemas.microsoft.com/office/drawing/2014/main" id="{83C03A79-24FF-4F04-B757-54082FD66D20}"/>
                      </a:ext>
                    </a:extLst>
                  </p:cNvPr>
                  <p:cNvSpPr/>
                  <p:nvPr/>
                </p:nvSpPr>
                <p:spPr>
                  <a:xfrm>
                    <a:off x="5609114" y="741507"/>
                    <a:ext cx="328099" cy="340344"/>
                  </a:xfrm>
                  <a:prstGeom prst="ellips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496" name="Oval 495">
                    <a:extLst>
                      <a:ext uri="{FF2B5EF4-FFF2-40B4-BE49-F238E27FC236}">
                        <a16:creationId xmlns:a16="http://schemas.microsoft.com/office/drawing/2014/main" id="{884FAF01-7C32-4069-A849-C260745CB774}"/>
                      </a:ext>
                    </a:extLst>
                  </p:cNvPr>
                  <p:cNvSpPr/>
                  <p:nvPr/>
                </p:nvSpPr>
                <p:spPr>
                  <a:xfrm>
                    <a:off x="6016180" y="741507"/>
                    <a:ext cx="328099" cy="340344"/>
                  </a:xfrm>
                  <a:prstGeom prst="ellips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497" name="Oval 496">
                    <a:extLst>
                      <a:ext uri="{FF2B5EF4-FFF2-40B4-BE49-F238E27FC236}">
                        <a16:creationId xmlns:a16="http://schemas.microsoft.com/office/drawing/2014/main" id="{1FF18DF4-EE07-4CF5-98FE-9CDAA1B6F055}"/>
                      </a:ext>
                    </a:extLst>
                  </p:cNvPr>
                  <p:cNvSpPr/>
                  <p:nvPr/>
                </p:nvSpPr>
                <p:spPr>
                  <a:xfrm>
                    <a:off x="6394259" y="733735"/>
                    <a:ext cx="328099" cy="340344"/>
                  </a:xfrm>
                  <a:prstGeom prst="ellips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487" name="Group 486">
                  <a:extLst>
                    <a:ext uri="{FF2B5EF4-FFF2-40B4-BE49-F238E27FC236}">
                      <a16:creationId xmlns:a16="http://schemas.microsoft.com/office/drawing/2014/main" id="{A265D081-63C2-4FE6-B393-DF3A872E91AA}"/>
                    </a:ext>
                  </a:extLst>
                </p:cNvPr>
                <p:cNvGrpSpPr/>
                <p:nvPr/>
              </p:nvGrpSpPr>
              <p:grpSpPr>
                <a:xfrm>
                  <a:off x="5609539" y="1537533"/>
                  <a:ext cx="1113244" cy="348116"/>
                  <a:chOff x="5609114" y="733735"/>
                  <a:chExt cx="1113244" cy="348116"/>
                </a:xfrm>
              </p:grpSpPr>
              <p:sp>
                <p:nvSpPr>
                  <p:cNvPr id="492" name="Oval 491">
                    <a:extLst>
                      <a:ext uri="{FF2B5EF4-FFF2-40B4-BE49-F238E27FC236}">
                        <a16:creationId xmlns:a16="http://schemas.microsoft.com/office/drawing/2014/main" id="{07691EE8-ABDB-4CE7-A2B7-1DC8B3D4D03A}"/>
                      </a:ext>
                    </a:extLst>
                  </p:cNvPr>
                  <p:cNvSpPr/>
                  <p:nvPr/>
                </p:nvSpPr>
                <p:spPr>
                  <a:xfrm>
                    <a:off x="5609114" y="741507"/>
                    <a:ext cx="328099" cy="340344"/>
                  </a:xfrm>
                  <a:prstGeom prst="ellips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493" name="Oval 492">
                    <a:extLst>
                      <a:ext uri="{FF2B5EF4-FFF2-40B4-BE49-F238E27FC236}">
                        <a16:creationId xmlns:a16="http://schemas.microsoft.com/office/drawing/2014/main" id="{E0F367DC-86A0-4402-9C53-7F9056617EFB}"/>
                      </a:ext>
                    </a:extLst>
                  </p:cNvPr>
                  <p:cNvSpPr/>
                  <p:nvPr/>
                </p:nvSpPr>
                <p:spPr>
                  <a:xfrm>
                    <a:off x="6016180" y="741507"/>
                    <a:ext cx="328099" cy="340344"/>
                  </a:xfrm>
                  <a:prstGeom prst="ellips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494" name="Oval 493">
                    <a:extLst>
                      <a:ext uri="{FF2B5EF4-FFF2-40B4-BE49-F238E27FC236}">
                        <a16:creationId xmlns:a16="http://schemas.microsoft.com/office/drawing/2014/main" id="{0F3FC6B6-98A2-47ED-A80E-976C82A174BC}"/>
                      </a:ext>
                    </a:extLst>
                  </p:cNvPr>
                  <p:cNvSpPr/>
                  <p:nvPr/>
                </p:nvSpPr>
                <p:spPr>
                  <a:xfrm>
                    <a:off x="6394259" y="733735"/>
                    <a:ext cx="328099" cy="340344"/>
                  </a:xfrm>
                  <a:prstGeom prst="ellips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488" name="Group 487">
                  <a:extLst>
                    <a:ext uri="{FF2B5EF4-FFF2-40B4-BE49-F238E27FC236}">
                      <a16:creationId xmlns:a16="http://schemas.microsoft.com/office/drawing/2014/main" id="{5A573DB4-275A-4D63-A3AC-A5EB3B5DCEE9}"/>
                    </a:ext>
                  </a:extLst>
                </p:cNvPr>
                <p:cNvGrpSpPr/>
                <p:nvPr/>
              </p:nvGrpSpPr>
              <p:grpSpPr>
                <a:xfrm>
                  <a:off x="5609114" y="1954803"/>
                  <a:ext cx="1113244" cy="348116"/>
                  <a:chOff x="5609114" y="733735"/>
                  <a:chExt cx="1113244" cy="348116"/>
                </a:xfrm>
              </p:grpSpPr>
              <p:sp>
                <p:nvSpPr>
                  <p:cNvPr id="489" name="Oval 488">
                    <a:extLst>
                      <a:ext uri="{FF2B5EF4-FFF2-40B4-BE49-F238E27FC236}">
                        <a16:creationId xmlns:a16="http://schemas.microsoft.com/office/drawing/2014/main" id="{DB9D6BF8-572E-406E-B338-71EBC484E318}"/>
                      </a:ext>
                    </a:extLst>
                  </p:cNvPr>
                  <p:cNvSpPr/>
                  <p:nvPr/>
                </p:nvSpPr>
                <p:spPr>
                  <a:xfrm>
                    <a:off x="5609114" y="741507"/>
                    <a:ext cx="328099" cy="340344"/>
                  </a:xfrm>
                  <a:prstGeom prst="ellips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490" name="Oval 489">
                    <a:extLst>
                      <a:ext uri="{FF2B5EF4-FFF2-40B4-BE49-F238E27FC236}">
                        <a16:creationId xmlns:a16="http://schemas.microsoft.com/office/drawing/2014/main" id="{F62598CB-D977-42D5-8001-A23A91E1D23F}"/>
                      </a:ext>
                    </a:extLst>
                  </p:cNvPr>
                  <p:cNvSpPr/>
                  <p:nvPr/>
                </p:nvSpPr>
                <p:spPr>
                  <a:xfrm>
                    <a:off x="6016180" y="741507"/>
                    <a:ext cx="328099" cy="340344"/>
                  </a:xfrm>
                  <a:prstGeom prst="ellips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491" name="Oval 490">
                    <a:extLst>
                      <a:ext uri="{FF2B5EF4-FFF2-40B4-BE49-F238E27FC236}">
                        <a16:creationId xmlns:a16="http://schemas.microsoft.com/office/drawing/2014/main" id="{552AFA97-8589-4CF9-86DB-795B11F521BC}"/>
                      </a:ext>
                    </a:extLst>
                  </p:cNvPr>
                  <p:cNvSpPr/>
                  <p:nvPr/>
                </p:nvSpPr>
                <p:spPr>
                  <a:xfrm>
                    <a:off x="6394259" y="733735"/>
                    <a:ext cx="328099" cy="340344"/>
                  </a:xfrm>
                  <a:prstGeom prst="ellips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  <p:grpSp>
            <p:nvGrpSpPr>
              <p:cNvPr id="424" name="Group 423">
                <a:extLst>
                  <a:ext uri="{FF2B5EF4-FFF2-40B4-BE49-F238E27FC236}">
                    <a16:creationId xmlns:a16="http://schemas.microsoft.com/office/drawing/2014/main" id="{6CFA78E5-726A-4332-9EF4-6BCAA93A3D28}"/>
                  </a:ext>
                </a:extLst>
              </p:cNvPr>
              <p:cNvGrpSpPr/>
              <p:nvPr/>
            </p:nvGrpSpPr>
            <p:grpSpPr>
              <a:xfrm>
                <a:off x="2020960" y="4016543"/>
                <a:ext cx="4695056" cy="1583255"/>
                <a:chOff x="2032000" y="719667"/>
                <a:chExt cx="4695056" cy="1583255"/>
              </a:xfrm>
            </p:grpSpPr>
            <p:grpSp>
              <p:nvGrpSpPr>
                <p:cNvPr id="425" name="Group 424">
                  <a:extLst>
                    <a:ext uri="{FF2B5EF4-FFF2-40B4-BE49-F238E27FC236}">
                      <a16:creationId xmlns:a16="http://schemas.microsoft.com/office/drawing/2014/main" id="{D5074AD5-EF21-4437-B866-A011A0E791B4}"/>
                    </a:ext>
                  </a:extLst>
                </p:cNvPr>
                <p:cNvGrpSpPr/>
                <p:nvPr/>
              </p:nvGrpSpPr>
              <p:grpSpPr>
                <a:xfrm>
                  <a:off x="2032000" y="719667"/>
                  <a:ext cx="3500895" cy="1583255"/>
                  <a:chOff x="2043671" y="758575"/>
                  <a:chExt cx="4604716" cy="2082451"/>
                </a:xfrm>
              </p:grpSpPr>
              <p:grpSp>
                <p:nvGrpSpPr>
                  <p:cNvPr id="442" name="Group 441">
                    <a:extLst>
                      <a:ext uri="{FF2B5EF4-FFF2-40B4-BE49-F238E27FC236}">
                        <a16:creationId xmlns:a16="http://schemas.microsoft.com/office/drawing/2014/main" id="{6CAD45B6-4137-491A-B574-A9CC7DE13C70}"/>
                      </a:ext>
                    </a:extLst>
                  </p:cNvPr>
                  <p:cNvGrpSpPr/>
                  <p:nvPr/>
                </p:nvGrpSpPr>
                <p:grpSpPr>
                  <a:xfrm>
                    <a:off x="2061185" y="758575"/>
                    <a:ext cx="4587202" cy="992589"/>
                    <a:chOff x="2061185" y="758575"/>
                    <a:chExt cx="4587202" cy="992589"/>
                  </a:xfrm>
                </p:grpSpPr>
                <p:grpSp>
                  <p:nvGrpSpPr>
                    <p:cNvPr id="464" name="Group 463">
                      <a:extLst>
                        <a:ext uri="{FF2B5EF4-FFF2-40B4-BE49-F238E27FC236}">
                          <a16:creationId xmlns:a16="http://schemas.microsoft.com/office/drawing/2014/main" id="{5E417AB6-95A3-4A30-90B6-5878CC3FC711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061185" y="758575"/>
                      <a:ext cx="4577475" cy="447658"/>
                      <a:chOff x="2061185" y="758575"/>
                      <a:chExt cx="4577475" cy="447658"/>
                    </a:xfrm>
                  </p:grpSpPr>
                  <p:sp>
                    <p:nvSpPr>
                      <p:cNvPr id="475" name="Oval 474">
                        <a:extLst>
                          <a:ext uri="{FF2B5EF4-FFF2-40B4-BE49-F238E27FC236}">
                            <a16:creationId xmlns:a16="http://schemas.microsoft.com/office/drawing/2014/main" id="{5415B051-F5D0-4CA0-9EAE-12DA396913C7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061185" y="758579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  <p:sp>
                    <p:nvSpPr>
                      <p:cNvPr id="476" name="Oval 475">
                        <a:extLst>
                          <a:ext uri="{FF2B5EF4-FFF2-40B4-BE49-F238E27FC236}">
                            <a16:creationId xmlns:a16="http://schemas.microsoft.com/office/drawing/2014/main" id="{99140D51-3D31-45C9-B0F1-F59C304E1D9A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584207" y="758575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>
                          <a:highlight>
                            <a:srgbClr val="FF0000"/>
                          </a:highlight>
                        </a:endParaRPr>
                      </a:p>
                    </p:txBody>
                  </p:sp>
                  <p:sp>
                    <p:nvSpPr>
                      <p:cNvPr id="477" name="Oval 476">
                        <a:extLst>
                          <a:ext uri="{FF2B5EF4-FFF2-40B4-BE49-F238E27FC236}">
                            <a16:creationId xmlns:a16="http://schemas.microsoft.com/office/drawing/2014/main" id="{A3DEF879-6453-4BA6-9BDB-40B788C62474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104124" y="758575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>
                          <a:highlight>
                            <a:srgbClr val="FF0000"/>
                          </a:highlight>
                        </a:endParaRPr>
                      </a:p>
                    </p:txBody>
                  </p:sp>
                  <p:sp>
                    <p:nvSpPr>
                      <p:cNvPr id="478" name="Oval 477">
                        <a:extLst>
                          <a:ext uri="{FF2B5EF4-FFF2-40B4-BE49-F238E27FC236}">
                            <a16:creationId xmlns:a16="http://schemas.microsoft.com/office/drawing/2014/main" id="{2C23CE32-52F1-4DFC-B6F2-38DD56A63A0C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624041" y="758575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>
                          <a:highlight>
                            <a:srgbClr val="FF0000"/>
                          </a:highlight>
                        </a:endParaRPr>
                      </a:p>
                    </p:txBody>
                  </p:sp>
                  <p:sp>
                    <p:nvSpPr>
                      <p:cNvPr id="479" name="Oval 478">
                        <a:extLst>
                          <a:ext uri="{FF2B5EF4-FFF2-40B4-BE49-F238E27FC236}">
                            <a16:creationId xmlns:a16="http://schemas.microsoft.com/office/drawing/2014/main" id="{AFA9B56A-3F3B-4737-9A91-0AC6483EAC9E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4134148" y="758576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>
                          <a:highlight>
                            <a:srgbClr val="FF0000"/>
                          </a:highlight>
                        </a:endParaRPr>
                      </a:p>
                    </p:txBody>
                  </p:sp>
                  <p:sp>
                    <p:nvSpPr>
                      <p:cNvPr id="480" name="Oval 479">
                        <a:extLst>
                          <a:ext uri="{FF2B5EF4-FFF2-40B4-BE49-F238E27FC236}">
                            <a16:creationId xmlns:a16="http://schemas.microsoft.com/office/drawing/2014/main" id="{A4CB14F4-D85D-425A-9D60-E6AEB779E935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4657171" y="758577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>
                          <a:highlight>
                            <a:srgbClr val="FF0000"/>
                          </a:highlight>
                        </a:endParaRPr>
                      </a:p>
                    </p:txBody>
                  </p:sp>
                  <p:sp>
                    <p:nvSpPr>
                      <p:cNvPr id="481" name="Oval 480">
                        <a:extLst>
                          <a:ext uri="{FF2B5EF4-FFF2-40B4-BE49-F238E27FC236}">
                            <a16:creationId xmlns:a16="http://schemas.microsoft.com/office/drawing/2014/main" id="{BD4DC185-006E-4B6D-845B-213792E5CEFB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5154362" y="758578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>
                          <a:highlight>
                            <a:srgbClr val="FF0000"/>
                          </a:highlight>
                        </a:endParaRPr>
                      </a:p>
                    </p:txBody>
                  </p:sp>
                  <p:sp>
                    <p:nvSpPr>
                      <p:cNvPr id="482" name="Oval 481">
                        <a:extLst>
                          <a:ext uri="{FF2B5EF4-FFF2-40B4-BE49-F238E27FC236}">
                            <a16:creationId xmlns:a16="http://schemas.microsoft.com/office/drawing/2014/main" id="{3656D5F8-2A44-403E-AEFF-9C0F6CA2B07D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5690465" y="758578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>
                          <a:highlight>
                            <a:srgbClr val="FF0000"/>
                          </a:highlight>
                        </a:endParaRPr>
                      </a:p>
                    </p:txBody>
                  </p:sp>
                  <p:sp>
                    <p:nvSpPr>
                      <p:cNvPr id="483" name="Oval 482">
                        <a:extLst>
                          <a:ext uri="{FF2B5EF4-FFF2-40B4-BE49-F238E27FC236}">
                            <a16:creationId xmlns:a16="http://schemas.microsoft.com/office/drawing/2014/main" id="{E09E7F13-C67B-4C8E-86A0-6AFE6FC07960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6207112" y="758578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</p:grpSp>
                <p:grpSp>
                  <p:nvGrpSpPr>
                    <p:cNvPr id="465" name="Group 464">
                      <a:extLst>
                        <a:ext uri="{FF2B5EF4-FFF2-40B4-BE49-F238E27FC236}">
                          <a16:creationId xmlns:a16="http://schemas.microsoft.com/office/drawing/2014/main" id="{0A2F3C11-DE99-4D08-A3F8-C87BF400DA3A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070912" y="1303506"/>
                      <a:ext cx="4577475" cy="447658"/>
                      <a:chOff x="2061185" y="758575"/>
                      <a:chExt cx="4577475" cy="447658"/>
                    </a:xfrm>
                  </p:grpSpPr>
                  <p:sp>
                    <p:nvSpPr>
                      <p:cNvPr id="466" name="Oval 465">
                        <a:extLst>
                          <a:ext uri="{FF2B5EF4-FFF2-40B4-BE49-F238E27FC236}">
                            <a16:creationId xmlns:a16="http://schemas.microsoft.com/office/drawing/2014/main" id="{27F0C789-F151-4A0D-B15A-4F6F3E8E5743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061185" y="758579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  <p:sp>
                    <p:nvSpPr>
                      <p:cNvPr id="467" name="Oval 466">
                        <a:extLst>
                          <a:ext uri="{FF2B5EF4-FFF2-40B4-BE49-F238E27FC236}">
                            <a16:creationId xmlns:a16="http://schemas.microsoft.com/office/drawing/2014/main" id="{F60F5BC8-23AC-4559-8177-464A8FA243DB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584207" y="758575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>
                          <a:highlight>
                            <a:srgbClr val="FF0000"/>
                          </a:highlight>
                        </a:endParaRPr>
                      </a:p>
                    </p:txBody>
                  </p:sp>
                  <p:sp>
                    <p:nvSpPr>
                      <p:cNvPr id="468" name="Oval 467">
                        <a:extLst>
                          <a:ext uri="{FF2B5EF4-FFF2-40B4-BE49-F238E27FC236}">
                            <a16:creationId xmlns:a16="http://schemas.microsoft.com/office/drawing/2014/main" id="{09C0DD1B-C99C-4C4C-80FF-A57441447FBC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104124" y="758575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>
                          <a:highlight>
                            <a:srgbClr val="FF0000"/>
                          </a:highlight>
                        </a:endParaRPr>
                      </a:p>
                    </p:txBody>
                  </p:sp>
                  <p:sp>
                    <p:nvSpPr>
                      <p:cNvPr id="469" name="Oval 468">
                        <a:extLst>
                          <a:ext uri="{FF2B5EF4-FFF2-40B4-BE49-F238E27FC236}">
                            <a16:creationId xmlns:a16="http://schemas.microsoft.com/office/drawing/2014/main" id="{4B52BAD7-D339-4BF8-8E8A-96F47845A253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624041" y="758575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>
                          <a:highlight>
                            <a:srgbClr val="FF0000"/>
                          </a:highlight>
                        </a:endParaRPr>
                      </a:p>
                    </p:txBody>
                  </p:sp>
                  <p:sp>
                    <p:nvSpPr>
                      <p:cNvPr id="470" name="Oval 469">
                        <a:extLst>
                          <a:ext uri="{FF2B5EF4-FFF2-40B4-BE49-F238E27FC236}">
                            <a16:creationId xmlns:a16="http://schemas.microsoft.com/office/drawing/2014/main" id="{F5A55A73-00AB-4E5D-8A2C-0A4B38EB1C1D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4134148" y="758576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>
                          <a:highlight>
                            <a:srgbClr val="FF0000"/>
                          </a:highlight>
                        </a:endParaRPr>
                      </a:p>
                    </p:txBody>
                  </p:sp>
                  <p:sp>
                    <p:nvSpPr>
                      <p:cNvPr id="471" name="Oval 470">
                        <a:extLst>
                          <a:ext uri="{FF2B5EF4-FFF2-40B4-BE49-F238E27FC236}">
                            <a16:creationId xmlns:a16="http://schemas.microsoft.com/office/drawing/2014/main" id="{1EB0387A-1221-4716-B63D-F45B5AF35AFF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4657171" y="758577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>
                          <a:highlight>
                            <a:srgbClr val="FF0000"/>
                          </a:highlight>
                        </a:endParaRPr>
                      </a:p>
                    </p:txBody>
                  </p:sp>
                  <p:sp>
                    <p:nvSpPr>
                      <p:cNvPr id="472" name="Oval 471">
                        <a:extLst>
                          <a:ext uri="{FF2B5EF4-FFF2-40B4-BE49-F238E27FC236}">
                            <a16:creationId xmlns:a16="http://schemas.microsoft.com/office/drawing/2014/main" id="{C50D3E4A-558A-43D1-945B-8DEE258DA6ED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5154362" y="758578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>
                          <a:highlight>
                            <a:srgbClr val="FF0000"/>
                          </a:highlight>
                        </a:endParaRPr>
                      </a:p>
                    </p:txBody>
                  </p:sp>
                  <p:sp>
                    <p:nvSpPr>
                      <p:cNvPr id="473" name="Oval 472">
                        <a:extLst>
                          <a:ext uri="{FF2B5EF4-FFF2-40B4-BE49-F238E27FC236}">
                            <a16:creationId xmlns:a16="http://schemas.microsoft.com/office/drawing/2014/main" id="{DA81E5C4-C7CA-407F-9BB9-EC051D8C88D5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5690465" y="758578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>
                          <a:highlight>
                            <a:srgbClr val="FF0000"/>
                          </a:highlight>
                        </a:endParaRPr>
                      </a:p>
                    </p:txBody>
                  </p:sp>
                  <p:sp>
                    <p:nvSpPr>
                      <p:cNvPr id="474" name="Oval 473">
                        <a:extLst>
                          <a:ext uri="{FF2B5EF4-FFF2-40B4-BE49-F238E27FC236}">
                            <a16:creationId xmlns:a16="http://schemas.microsoft.com/office/drawing/2014/main" id="{283337E9-CE18-46E2-B08B-90796FA9A7EF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6207112" y="758578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>
                          <a:highlight>
                            <a:srgbClr val="FF0000"/>
                          </a:highlight>
                        </a:endParaRPr>
                      </a:p>
                    </p:txBody>
                  </p:sp>
                </p:grpSp>
              </p:grpSp>
              <p:grpSp>
                <p:nvGrpSpPr>
                  <p:cNvPr id="443" name="Group 442">
                    <a:extLst>
                      <a:ext uri="{FF2B5EF4-FFF2-40B4-BE49-F238E27FC236}">
                        <a16:creationId xmlns:a16="http://schemas.microsoft.com/office/drawing/2014/main" id="{9B732682-592C-43AF-84C7-6D11F9B86BA6}"/>
                      </a:ext>
                    </a:extLst>
                  </p:cNvPr>
                  <p:cNvGrpSpPr/>
                  <p:nvPr/>
                </p:nvGrpSpPr>
                <p:grpSpPr>
                  <a:xfrm>
                    <a:off x="2043671" y="1848437"/>
                    <a:ext cx="4587202" cy="992589"/>
                    <a:chOff x="2061185" y="758575"/>
                    <a:chExt cx="4587202" cy="992589"/>
                  </a:xfrm>
                </p:grpSpPr>
                <p:grpSp>
                  <p:nvGrpSpPr>
                    <p:cNvPr id="444" name="Group 443">
                      <a:extLst>
                        <a:ext uri="{FF2B5EF4-FFF2-40B4-BE49-F238E27FC236}">
                          <a16:creationId xmlns:a16="http://schemas.microsoft.com/office/drawing/2014/main" id="{A4102CC6-612A-4756-82E7-B18626C57910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061185" y="758575"/>
                      <a:ext cx="4577475" cy="447658"/>
                      <a:chOff x="2061185" y="758575"/>
                      <a:chExt cx="4577475" cy="447658"/>
                    </a:xfrm>
                  </p:grpSpPr>
                  <p:sp>
                    <p:nvSpPr>
                      <p:cNvPr id="455" name="Oval 454">
                        <a:extLst>
                          <a:ext uri="{FF2B5EF4-FFF2-40B4-BE49-F238E27FC236}">
                            <a16:creationId xmlns:a16="http://schemas.microsoft.com/office/drawing/2014/main" id="{FBCCC38D-E2AE-4A64-A6E4-1F1A2F50DF1C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061185" y="758579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  <p:sp>
                    <p:nvSpPr>
                      <p:cNvPr id="456" name="Oval 455">
                        <a:extLst>
                          <a:ext uri="{FF2B5EF4-FFF2-40B4-BE49-F238E27FC236}">
                            <a16:creationId xmlns:a16="http://schemas.microsoft.com/office/drawing/2014/main" id="{C2BA2F53-5F73-498B-87DE-432B1877E38D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584207" y="758575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  <p:sp>
                    <p:nvSpPr>
                      <p:cNvPr id="457" name="Oval 456">
                        <a:extLst>
                          <a:ext uri="{FF2B5EF4-FFF2-40B4-BE49-F238E27FC236}">
                            <a16:creationId xmlns:a16="http://schemas.microsoft.com/office/drawing/2014/main" id="{4C83D7A0-F3A5-49B6-B54F-E04C3306E8BE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104124" y="758575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  <p:sp>
                    <p:nvSpPr>
                      <p:cNvPr id="458" name="Oval 457">
                        <a:extLst>
                          <a:ext uri="{FF2B5EF4-FFF2-40B4-BE49-F238E27FC236}">
                            <a16:creationId xmlns:a16="http://schemas.microsoft.com/office/drawing/2014/main" id="{DD6B2FAF-D10C-4BCB-8452-AEB9F9AB76C3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624041" y="758575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  <p:sp>
                    <p:nvSpPr>
                      <p:cNvPr id="459" name="Oval 458">
                        <a:extLst>
                          <a:ext uri="{FF2B5EF4-FFF2-40B4-BE49-F238E27FC236}">
                            <a16:creationId xmlns:a16="http://schemas.microsoft.com/office/drawing/2014/main" id="{3F84C678-5960-4A76-95B4-5AFE0C7B71CE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4134148" y="758576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  <p:sp>
                    <p:nvSpPr>
                      <p:cNvPr id="460" name="Oval 459">
                        <a:extLst>
                          <a:ext uri="{FF2B5EF4-FFF2-40B4-BE49-F238E27FC236}">
                            <a16:creationId xmlns:a16="http://schemas.microsoft.com/office/drawing/2014/main" id="{94AC62A5-9FCA-4B05-8C10-38D54B29D9F5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4657171" y="758577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  <p:sp>
                    <p:nvSpPr>
                      <p:cNvPr id="461" name="Oval 460">
                        <a:extLst>
                          <a:ext uri="{FF2B5EF4-FFF2-40B4-BE49-F238E27FC236}">
                            <a16:creationId xmlns:a16="http://schemas.microsoft.com/office/drawing/2014/main" id="{800B9F90-34BD-4FE8-8A8A-6106435DC7B0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5154362" y="758578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  <p:sp>
                    <p:nvSpPr>
                      <p:cNvPr id="462" name="Oval 461">
                        <a:extLst>
                          <a:ext uri="{FF2B5EF4-FFF2-40B4-BE49-F238E27FC236}">
                            <a16:creationId xmlns:a16="http://schemas.microsoft.com/office/drawing/2014/main" id="{DC14C019-821B-4551-BD5C-59F940C1689A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5690465" y="758578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  <p:sp>
                    <p:nvSpPr>
                      <p:cNvPr id="463" name="Oval 462">
                        <a:extLst>
                          <a:ext uri="{FF2B5EF4-FFF2-40B4-BE49-F238E27FC236}">
                            <a16:creationId xmlns:a16="http://schemas.microsoft.com/office/drawing/2014/main" id="{81A01671-8008-4951-A702-D64394A4CF2F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6207112" y="758578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</p:grpSp>
                <p:grpSp>
                  <p:nvGrpSpPr>
                    <p:cNvPr id="445" name="Group 444">
                      <a:extLst>
                        <a:ext uri="{FF2B5EF4-FFF2-40B4-BE49-F238E27FC236}">
                          <a16:creationId xmlns:a16="http://schemas.microsoft.com/office/drawing/2014/main" id="{39B40327-DD79-4B1D-BF7B-FB726DC9E9D5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070912" y="1303506"/>
                      <a:ext cx="4577475" cy="447658"/>
                      <a:chOff x="2061185" y="758575"/>
                      <a:chExt cx="4577475" cy="447658"/>
                    </a:xfrm>
                  </p:grpSpPr>
                  <p:sp>
                    <p:nvSpPr>
                      <p:cNvPr id="446" name="Oval 445">
                        <a:extLst>
                          <a:ext uri="{FF2B5EF4-FFF2-40B4-BE49-F238E27FC236}">
                            <a16:creationId xmlns:a16="http://schemas.microsoft.com/office/drawing/2014/main" id="{F028F2C5-7E18-43A8-9EDF-D5860E1483AC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061185" y="758579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  <p:sp>
                    <p:nvSpPr>
                      <p:cNvPr id="447" name="Oval 446">
                        <a:extLst>
                          <a:ext uri="{FF2B5EF4-FFF2-40B4-BE49-F238E27FC236}">
                            <a16:creationId xmlns:a16="http://schemas.microsoft.com/office/drawing/2014/main" id="{CBC3DB8D-9067-465D-A52E-611D0DC24623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584207" y="758575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  <p:sp>
                    <p:nvSpPr>
                      <p:cNvPr id="448" name="Oval 447">
                        <a:extLst>
                          <a:ext uri="{FF2B5EF4-FFF2-40B4-BE49-F238E27FC236}">
                            <a16:creationId xmlns:a16="http://schemas.microsoft.com/office/drawing/2014/main" id="{CE916EDB-051D-443E-A126-4C33032DA52A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104124" y="758575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  <p:sp>
                    <p:nvSpPr>
                      <p:cNvPr id="449" name="Oval 448">
                        <a:extLst>
                          <a:ext uri="{FF2B5EF4-FFF2-40B4-BE49-F238E27FC236}">
                            <a16:creationId xmlns:a16="http://schemas.microsoft.com/office/drawing/2014/main" id="{099E891D-D9B0-4EB7-A84C-3EC3CA8E1F98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624041" y="758575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  <p:sp>
                    <p:nvSpPr>
                      <p:cNvPr id="450" name="Oval 449">
                        <a:extLst>
                          <a:ext uri="{FF2B5EF4-FFF2-40B4-BE49-F238E27FC236}">
                            <a16:creationId xmlns:a16="http://schemas.microsoft.com/office/drawing/2014/main" id="{4B1A9957-B95A-4AC5-964F-4B382E623639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4134148" y="758576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  <p:sp>
                    <p:nvSpPr>
                      <p:cNvPr id="451" name="Oval 450">
                        <a:extLst>
                          <a:ext uri="{FF2B5EF4-FFF2-40B4-BE49-F238E27FC236}">
                            <a16:creationId xmlns:a16="http://schemas.microsoft.com/office/drawing/2014/main" id="{06E3CFB7-552C-4723-A190-6AE73BE8CFE3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4657171" y="758577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  <p:sp>
                    <p:nvSpPr>
                      <p:cNvPr id="452" name="Oval 451">
                        <a:extLst>
                          <a:ext uri="{FF2B5EF4-FFF2-40B4-BE49-F238E27FC236}">
                            <a16:creationId xmlns:a16="http://schemas.microsoft.com/office/drawing/2014/main" id="{2CA76219-4DFE-4FBF-ADC7-B5CB52D7F45A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5154362" y="758578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  <p:sp>
                    <p:nvSpPr>
                      <p:cNvPr id="453" name="Oval 452">
                        <a:extLst>
                          <a:ext uri="{FF2B5EF4-FFF2-40B4-BE49-F238E27FC236}">
                            <a16:creationId xmlns:a16="http://schemas.microsoft.com/office/drawing/2014/main" id="{53D249F8-F815-4685-A5AE-B59E203E0CA2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5690465" y="758578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  <p:sp>
                    <p:nvSpPr>
                      <p:cNvPr id="454" name="Oval 453">
                        <a:extLst>
                          <a:ext uri="{FF2B5EF4-FFF2-40B4-BE49-F238E27FC236}">
                            <a16:creationId xmlns:a16="http://schemas.microsoft.com/office/drawing/2014/main" id="{C35A16D4-F8B2-4F3C-85FC-F9AAF5550C63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6207112" y="758578"/>
                        <a:ext cx="431548" cy="447654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NZ"/>
                      </a:p>
                    </p:txBody>
                  </p:sp>
                </p:grpSp>
              </p:grpSp>
            </p:grpSp>
            <p:grpSp>
              <p:nvGrpSpPr>
                <p:cNvPr id="426" name="Group 425">
                  <a:extLst>
                    <a:ext uri="{FF2B5EF4-FFF2-40B4-BE49-F238E27FC236}">
                      <a16:creationId xmlns:a16="http://schemas.microsoft.com/office/drawing/2014/main" id="{C2844447-1279-48CE-A0F8-E58CAC99C032}"/>
                    </a:ext>
                  </a:extLst>
                </p:cNvPr>
                <p:cNvGrpSpPr/>
                <p:nvPr/>
              </p:nvGrpSpPr>
              <p:grpSpPr>
                <a:xfrm>
                  <a:off x="5609114" y="733735"/>
                  <a:ext cx="1113244" cy="348116"/>
                  <a:chOff x="5609114" y="733735"/>
                  <a:chExt cx="1113244" cy="348116"/>
                </a:xfrm>
              </p:grpSpPr>
              <p:sp>
                <p:nvSpPr>
                  <p:cNvPr id="439" name="Oval 438">
                    <a:extLst>
                      <a:ext uri="{FF2B5EF4-FFF2-40B4-BE49-F238E27FC236}">
                        <a16:creationId xmlns:a16="http://schemas.microsoft.com/office/drawing/2014/main" id="{97525A50-48AC-4F64-B2A2-2B13B2CF5AC8}"/>
                      </a:ext>
                    </a:extLst>
                  </p:cNvPr>
                  <p:cNvSpPr/>
                  <p:nvPr/>
                </p:nvSpPr>
                <p:spPr>
                  <a:xfrm>
                    <a:off x="5609114" y="741507"/>
                    <a:ext cx="328099" cy="340344"/>
                  </a:xfrm>
                  <a:prstGeom prst="ellips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440" name="Oval 439">
                    <a:extLst>
                      <a:ext uri="{FF2B5EF4-FFF2-40B4-BE49-F238E27FC236}">
                        <a16:creationId xmlns:a16="http://schemas.microsoft.com/office/drawing/2014/main" id="{29806355-9F43-42B2-A188-7575FCBDC48A}"/>
                      </a:ext>
                    </a:extLst>
                  </p:cNvPr>
                  <p:cNvSpPr/>
                  <p:nvPr/>
                </p:nvSpPr>
                <p:spPr>
                  <a:xfrm>
                    <a:off x="6016180" y="741507"/>
                    <a:ext cx="328099" cy="340344"/>
                  </a:xfrm>
                  <a:prstGeom prst="ellips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441" name="Oval 440">
                    <a:extLst>
                      <a:ext uri="{FF2B5EF4-FFF2-40B4-BE49-F238E27FC236}">
                        <a16:creationId xmlns:a16="http://schemas.microsoft.com/office/drawing/2014/main" id="{57C922E5-714F-4082-B021-E06ABA9AAA92}"/>
                      </a:ext>
                    </a:extLst>
                  </p:cNvPr>
                  <p:cNvSpPr/>
                  <p:nvPr/>
                </p:nvSpPr>
                <p:spPr>
                  <a:xfrm>
                    <a:off x="6394259" y="733735"/>
                    <a:ext cx="328099" cy="340344"/>
                  </a:xfrm>
                  <a:prstGeom prst="ellips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427" name="Group 426">
                  <a:extLst>
                    <a:ext uri="{FF2B5EF4-FFF2-40B4-BE49-F238E27FC236}">
                      <a16:creationId xmlns:a16="http://schemas.microsoft.com/office/drawing/2014/main" id="{26E31482-F079-4B72-BE1A-09DE341D4084}"/>
                    </a:ext>
                  </a:extLst>
                </p:cNvPr>
                <p:cNvGrpSpPr/>
                <p:nvPr/>
              </p:nvGrpSpPr>
              <p:grpSpPr>
                <a:xfrm>
                  <a:off x="5613812" y="1139265"/>
                  <a:ext cx="1113244" cy="348116"/>
                  <a:chOff x="5609114" y="733735"/>
                  <a:chExt cx="1113244" cy="348116"/>
                </a:xfrm>
              </p:grpSpPr>
              <p:sp>
                <p:nvSpPr>
                  <p:cNvPr id="436" name="Oval 435">
                    <a:extLst>
                      <a:ext uri="{FF2B5EF4-FFF2-40B4-BE49-F238E27FC236}">
                        <a16:creationId xmlns:a16="http://schemas.microsoft.com/office/drawing/2014/main" id="{677E5321-6928-40E0-8C02-464BA5BF6D08}"/>
                      </a:ext>
                    </a:extLst>
                  </p:cNvPr>
                  <p:cNvSpPr/>
                  <p:nvPr/>
                </p:nvSpPr>
                <p:spPr>
                  <a:xfrm>
                    <a:off x="5609114" y="741507"/>
                    <a:ext cx="328099" cy="340344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437" name="Oval 436">
                    <a:extLst>
                      <a:ext uri="{FF2B5EF4-FFF2-40B4-BE49-F238E27FC236}">
                        <a16:creationId xmlns:a16="http://schemas.microsoft.com/office/drawing/2014/main" id="{54BADDD4-128D-4BA3-9374-25F2D33BEA9E}"/>
                      </a:ext>
                    </a:extLst>
                  </p:cNvPr>
                  <p:cNvSpPr/>
                  <p:nvPr/>
                </p:nvSpPr>
                <p:spPr>
                  <a:xfrm>
                    <a:off x="6016180" y="741507"/>
                    <a:ext cx="328099" cy="340344"/>
                  </a:xfrm>
                  <a:prstGeom prst="ellips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438" name="Oval 437">
                    <a:extLst>
                      <a:ext uri="{FF2B5EF4-FFF2-40B4-BE49-F238E27FC236}">
                        <a16:creationId xmlns:a16="http://schemas.microsoft.com/office/drawing/2014/main" id="{339322D3-090A-410F-AE3F-171CCDA6724C}"/>
                      </a:ext>
                    </a:extLst>
                  </p:cNvPr>
                  <p:cNvSpPr/>
                  <p:nvPr/>
                </p:nvSpPr>
                <p:spPr>
                  <a:xfrm>
                    <a:off x="6394259" y="733735"/>
                    <a:ext cx="328099" cy="340344"/>
                  </a:xfrm>
                  <a:prstGeom prst="ellips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428" name="Group 427">
                  <a:extLst>
                    <a:ext uri="{FF2B5EF4-FFF2-40B4-BE49-F238E27FC236}">
                      <a16:creationId xmlns:a16="http://schemas.microsoft.com/office/drawing/2014/main" id="{22838C92-D304-4377-89BB-6D5D0A652C15}"/>
                    </a:ext>
                  </a:extLst>
                </p:cNvPr>
                <p:cNvGrpSpPr/>
                <p:nvPr/>
              </p:nvGrpSpPr>
              <p:grpSpPr>
                <a:xfrm>
                  <a:off x="5609539" y="1537533"/>
                  <a:ext cx="1113244" cy="348116"/>
                  <a:chOff x="5609114" y="733735"/>
                  <a:chExt cx="1113244" cy="348116"/>
                </a:xfrm>
              </p:grpSpPr>
              <p:sp>
                <p:nvSpPr>
                  <p:cNvPr id="433" name="Oval 432">
                    <a:extLst>
                      <a:ext uri="{FF2B5EF4-FFF2-40B4-BE49-F238E27FC236}">
                        <a16:creationId xmlns:a16="http://schemas.microsoft.com/office/drawing/2014/main" id="{D292F0E6-4A14-4F24-8A9E-4DE82F7282D2}"/>
                      </a:ext>
                    </a:extLst>
                  </p:cNvPr>
                  <p:cNvSpPr/>
                  <p:nvPr/>
                </p:nvSpPr>
                <p:spPr>
                  <a:xfrm>
                    <a:off x="5609114" y="741507"/>
                    <a:ext cx="328099" cy="340344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434" name="Oval 433">
                    <a:extLst>
                      <a:ext uri="{FF2B5EF4-FFF2-40B4-BE49-F238E27FC236}">
                        <a16:creationId xmlns:a16="http://schemas.microsoft.com/office/drawing/2014/main" id="{CD48CE03-4D4C-425A-B8F4-8DB9FC6A2520}"/>
                      </a:ext>
                    </a:extLst>
                  </p:cNvPr>
                  <p:cNvSpPr/>
                  <p:nvPr/>
                </p:nvSpPr>
                <p:spPr>
                  <a:xfrm>
                    <a:off x="6016180" y="741507"/>
                    <a:ext cx="328099" cy="340344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435" name="Oval 434">
                    <a:extLst>
                      <a:ext uri="{FF2B5EF4-FFF2-40B4-BE49-F238E27FC236}">
                        <a16:creationId xmlns:a16="http://schemas.microsoft.com/office/drawing/2014/main" id="{2058379F-E384-4028-BE5A-3C13493CA6E2}"/>
                      </a:ext>
                    </a:extLst>
                  </p:cNvPr>
                  <p:cNvSpPr/>
                  <p:nvPr/>
                </p:nvSpPr>
                <p:spPr>
                  <a:xfrm>
                    <a:off x="6394259" y="733735"/>
                    <a:ext cx="328099" cy="340344"/>
                  </a:xfrm>
                  <a:prstGeom prst="ellips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429" name="Group 428">
                  <a:extLst>
                    <a:ext uri="{FF2B5EF4-FFF2-40B4-BE49-F238E27FC236}">
                      <a16:creationId xmlns:a16="http://schemas.microsoft.com/office/drawing/2014/main" id="{C6E019DC-8DC1-4E77-BBD6-CB54E6AD8732}"/>
                    </a:ext>
                  </a:extLst>
                </p:cNvPr>
                <p:cNvGrpSpPr/>
                <p:nvPr/>
              </p:nvGrpSpPr>
              <p:grpSpPr>
                <a:xfrm>
                  <a:off x="5609114" y="1954803"/>
                  <a:ext cx="1113244" cy="348116"/>
                  <a:chOff x="5609114" y="733735"/>
                  <a:chExt cx="1113244" cy="348116"/>
                </a:xfrm>
              </p:grpSpPr>
              <p:sp>
                <p:nvSpPr>
                  <p:cNvPr id="430" name="Oval 429">
                    <a:extLst>
                      <a:ext uri="{FF2B5EF4-FFF2-40B4-BE49-F238E27FC236}">
                        <a16:creationId xmlns:a16="http://schemas.microsoft.com/office/drawing/2014/main" id="{46ED79E6-3543-4DCB-A7AB-9EB257B47547}"/>
                      </a:ext>
                    </a:extLst>
                  </p:cNvPr>
                  <p:cNvSpPr/>
                  <p:nvPr/>
                </p:nvSpPr>
                <p:spPr>
                  <a:xfrm>
                    <a:off x="5609114" y="741507"/>
                    <a:ext cx="328099" cy="340344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431" name="Oval 430">
                    <a:extLst>
                      <a:ext uri="{FF2B5EF4-FFF2-40B4-BE49-F238E27FC236}">
                        <a16:creationId xmlns:a16="http://schemas.microsoft.com/office/drawing/2014/main" id="{FC909B72-56EC-47D7-9AED-CEF30FC7030D}"/>
                      </a:ext>
                    </a:extLst>
                  </p:cNvPr>
                  <p:cNvSpPr/>
                  <p:nvPr/>
                </p:nvSpPr>
                <p:spPr>
                  <a:xfrm>
                    <a:off x="6016180" y="741507"/>
                    <a:ext cx="328099" cy="340344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432" name="Oval 431">
                    <a:extLst>
                      <a:ext uri="{FF2B5EF4-FFF2-40B4-BE49-F238E27FC236}">
                        <a16:creationId xmlns:a16="http://schemas.microsoft.com/office/drawing/2014/main" id="{5A3306F6-3167-4E11-817D-5651B8DB6F72}"/>
                      </a:ext>
                    </a:extLst>
                  </p:cNvPr>
                  <p:cNvSpPr/>
                  <p:nvPr/>
                </p:nvSpPr>
                <p:spPr>
                  <a:xfrm>
                    <a:off x="6394259" y="733735"/>
                    <a:ext cx="328099" cy="340344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</p:grpSp>
      </p:grpSp>
      <p:sp>
        <p:nvSpPr>
          <p:cNvPr id="603" name="TextBox 602">
            <a:extLst>
              <a:ext uri="{FF2B5EF4-FFF2-40B4-BE49-F238E27FC236}">
                <a16:creationId xmlns:a16="http://schemas.microsoft.com/office/drawing/2014/main" id="{6057EF5F-2A3D-47BB-B9E4-D9062A131A82}"/>
              </a:ext>
            </a:extLst>
          </p:cNvPr>
          <p:cNvSpPr txBox="1"/>
          <p:nvPr/>
        </p:nvSpPr>
        <p:spPr>
          <a:xfrm>
            <a:off x="7360195" y="5951991"/>
            <a:ext cx="34720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144 dots in total</a:t>
            </a:r>
          </a:p>
        </p:txBody>
      </p:sp>
    </p:spTree>
    <p:extLst>
      <p:ext uri="{BB962C8B-B14F-4D97-AF65-F5344CB8AC3E}">
        <p14:creationId xmlns:p14="http://schemas.microsoft.com/office/powerpoint/2010/main" val="32525820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0" name="Group 89">
            <a:extLst>
              <a:ext uri="{FF2B5EF4-FFF2-40B4-BE49-F238E27FC236}">
                <a16:creationId xmlns:a16="http://schemas.microsoft.com/office/drawing/2014/main" id="{D156DFCF-629E-46B9-898D-B602F317DE12}"/>
              </a:ext>
            </a:extLst>
          </p:cNvPr>
          <p:cNvGrpSpPr/>
          <p:nvPr/>
        </p:nvGrpSpPr>
        <p:grpSpPr>
          <a:xfrm>
            <a:off x="932354" y="1254197"/>
            <a:ext cx="4604119" cy="4753849"/>
            <a:chOff x="933638" y="1472043"/>
            <a:chExt cx="3819952" cy="3944180"/>
          </a:xfrm>
        </p:grpSpPr>
        <p:grpSp>
          <p:nvGrpSpPr>
            <p:cNvPr id="132" name="Group 131">
              <a:extLst>
                <a:ext uri="{FF2B5EF4-FFF2-40B4-BE49-F238E27FC236}">
                  <a16:creationId xmlns:a16="http://schemas.microsoft.com/office/drawing/2014/main" id="{A080E9D8-9EE8-42AB-8EDA-530056D8D63B}"/>
                </a:ext>
              </a:extLst>
            </p:cNvPr>
            <p:cNvGrpSpPr/>
            <p:nvPr/>
          </p:nvGrpSpPr>
          <p:grpSpPr>
            <a:xfrm>
              <a:off x="933638" y="1698959"/>
              <a:ext cx="3537998" cy="3665015"/>
              <a:chOff x="2043671" y="758575"/>
              <a:chExt cx="4105072" cy="4252447"/>
            </a:xfrm>
          </p:grpSpPr>
          <p:grpSp>
            <p:nvGrpSpPr>
              <p:cNvPr id="45" name="Group 44">
                <a:extLst>
                  <a:ext uri="{FF2B5EF4-FFF2-40B4-BE49-F238E27FC236}">
                    <a16:creationId xmlns:a16="http://schemas.microsoft.com/office/drawing/2014/main" id="{909CCB05-9F30-4B3E-A8C8-5688DB091F80}"/>
                  </a:ext>
                </a:extLst>
              </p:cNvPr>
              <p:cNvGrpSpPr/>
              <p:nvPr/>
            </p:nvGrpSpPr>
            <p:grpSpPr>
              <a:xfrm>
                <a:off x="2043671" y="758575"/>
                <a:ext cx="4088069" cy="2082451"/>
                <a:chOff x="2043671" y="758575"/>
                <a:chExt cx="4088069" cy="2082451"/>
              </a:xfrm>
            </p:grpSpPr>
            <p:grpSp>
              <p:nvGrpSpPr>
                <p:cNvPr id="23" name="Group 22">
                  <a:extLst>
                    <a:ext uri="{FF2B5EF4-FFF2-40B4-BE49-F238E27FC236}">
                      <a16:creationId xmlns:a16="http://schemas.microsoft.com/office/drawing/2014/main" id="{CA4BF6B1-117F-4741-B123-F7002896F04F}"/>
                    </a:ext>
                  </a:extLst>
                </p:cNvPr>
                <p:cNvGrpSpPr/>
                <p:nvPr/>
              </p:nvGrpSpPr>
              <p:grpSpPr>
                <a:xfrm>
                  <a:off x="2061185" y="758575"/>
                  <a:ext cx="4070555" cy="992589"/>
                  <a:chOff x="2061185" y="758575"/>
                  <a:chExt cx="4070555" cy="992589"/>
                </a:xfrm>
              </p:grpSpPr>
              <p:grpSp>
                <p:nvGrpSpPr>
                  <p:cNvPr id="12" name="Group 11">
                    <a:extLst>
                      <a:ext uri="{FF2B5EF4-FFF2-40B4-BE49-F238E27FC236}">
                        <a16:creationId xmlns:a16="http://schemas.microsoft.com/office/drawing/2014/main" id="{0BB430DC-06DE-44D0-BB59-0BC308937854}"/>
                      </a:ext>
                    </a:extLst>
                  </p:cNvPr>
                  <p:cNvGrpSpPr/>
                  <p:nvPr/>
                </p:nvGrpSpPr>
                <p:grpSpPr>
                  <a:xfrm>
                    <a:off x="2061185" y="758575"/>
                    <a:ext cx="4060828" cy="447658"/>
                    <a:chOff x="2061185" y="758575"/>
                    <a:chExt cx="4060828" cy="447658"/>
                  </a:xfrm>
                </p:grpSpPr>
                <p:sp>
                  <p:nvSpPr>
                    <p:cNvPr id="3" name="Oval 2">
                      <a:extLst>
                        <a:ext uri="{FF2B5EF4-FFF2-40B4-BE49-F238E27FC236}">
                          <a16:creationId xmlns:a16="http://schemas.microsoft.com/office/drawing/2014/main" id="{5D2EA5F8-178F-4438-9AF2-96CC00B884A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061185" y="758579"/>
                      <a:ext cx="431548" cy="447654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4" name="Oval 3">
                      <a:extLst>
                        <a:ext uri="{FF2B5EF4-FFF2-40B4-BE49-F238E27FC236}">
                          <a16:creationId xmlns:a16="http://schemas.microsoft.com/office/drawing/2014/main" id="{CF515E66-B819-42E6-8985-B6AC742C8C9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584207" y="758575"/>
                      <a:ext cx="431548" cy="447654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5" name="Oval 4">
                      <a:extLst>
                        <a:ext uri="{FF2B5EF4-FFF2-40B4-BE49-F238E27FC236}">
                          <a16:creationId xmlns:a16="http://schemas.microsoft.com/office/drawing/2014/main" id="{AF4DE120-A2D6-4E46-8F08-43149D6AEE9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104124" y="758575"/>
                      <a:ext cx="431548" cy="447654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6" name="Oval 5">
                      <a:extLst>
                        <a:ext uri="{FF2B5EF4-FFF2-40B4-BE49-F238E27FC236}">
                          <a16:creationId xmlns:a16="http://schemas.microsoft.com/office/drawing/2014/main" id="{FFBAA66D-C844-4FAD-8A63-21E97D6AAC2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624041" y="758575"/>
                      <a:ext cx="431548" cy="447654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7" name="Oval 6">
                      <a:extLst>
                        <a:ext uri="{FF2B5EF4-FFF2-40B4-BE49-F238E27FC236}">
                          <a16:creationId xmlns:a16="http://schemas.microsoft.com/office/drawing/2014/main" id="{31D0722B-3AE5-4413-94BD-0FB303D8A97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134148" y="758576"/>
                      <a:ext cx="431548" cy="447654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8" name="Oval 7">
                      <a:extLst>
                        <a:ext uri="{FF2B5EF4-FFF2-40B4-BE49-F238E27FC236}">
                          <a16:creationId xmlns:a16="http://schemas.microsoft.com/office/drawing/2014/main" id="{1567647F-E4E3-43B1-8B30-D54BD7C2CA4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657171" y="758577"/>
                      <a:ext cx="431548" cy="447654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9" name="Oval 8">
                      <a:extLst>
                        <a:ext uri="{FF2B5EF4-FFF2-40B4-BE49-F238E27FC236}">
                          <a16:creationId xmlns:a16="http://schemas.microsoft.com/office/drawing/2014/main" id="{D362F0F4-B353-4131-A72C-8107B326513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154362" y="758578"/>
                      <a:ext cx="431548" cy="447654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10" name="Oval 9">
                      <a:extLst>
                        <a:ext uri="{FF2B5EF4-FFF2-40B4-BE49-F238E27FC236}">
                          <a16:creationId xmlns:a16="http://schemas.microsoft.com/office/drawing/2014/main" id="{5CE20A25-60F3-495D-B9BD-81DD7D5D5EA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690465" y="758578"/>
                      <a:ext cx="431548" cy="447654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  <p:grpSp>
                <p:nvGrpSpPr>
                  <p:cNvPr id="13" name="Group 12">
                    <a:extLst>
                      <a:ext uri="{FF2B5EF4-FFF2-40B4-BE49-F238E27FC236}">
                        <a16:creationId xmlns:a16="http://schemas.microsoft.com/office/drawing/2014/main" id="{405D7E69-1F0A-491E-ACDD-EBF70E148B15}"/>
                      </a:ext>
                    </a:extLst>
                  </p:cNvPr>
                  <p:cNvGrpSpPr/>
                  <p:nvPr/>
                </p:nvGrpSpPr>
                <p:grpSpPr>
                  <a:xfrm>
                    <a:off x="2070912" y="1303506"/>
                    <a:ext cx="4060828" cy="447658"/>
                    <a:chOff x="2061185" y="758575"/>
                    <a:chExt cx="4060828" cy="447658"/>
                  </a:xfrm>
                </p:grpSpPr>
                <p:sp>
                  <p:nvSpPr>
                    <p:cNvPr id="14" name="Oval 13">
                      <a:extLst>
                        <a:ext uri="{FF2B5EF4-FFF2-40B4-BE49-F238E27FC236}">
                          <a16:creationId xmlns:a16="http://schemas.microsoft.com/office/drawing/2014/main" id="{76AFBEF6-94A8-4366-A6AE-DB6431EC3CF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061185" y="758579"/>
                      <a:ext cx="431548" cy="447654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15" name="Oval 14">
                      <a:extLst>
                        <a:ext uri="{FF2B5EF4-FFF2-40B4-BE49-F238E27FC236}">
                          <a16:creationId xmlns:a16="http://schemas.microsoft.com/office/drawing/2014/main" id="{530C7524-7EFA-40AD-B876-07F305312DA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584207" y="758575"/>
                      <a:ext cx="431548" cy="447654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16" name="Oval 15">
                      <a:extLst>
                        <a:ext uri="{FF2B5EF4-FFF2-40B4-BE49-F238E27FC236}">
                          <a16:creationId xmlns:a16="http://schemas.microsoft.com/office/drawing/2014/main" id="{EC322495-195E-48FE-818A-BCD06803967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104124" y="758575"/>
                      <a:ext cx="431548" cy="447654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17" name="Oval 16">
                      <a:extLst>
                        <a:ext uri="{FF2B5EF4-FFF2-40B4-BE49-F238E27FC236}">
                          <a16:creationId xmlns:a16="http://schemas.microsoft.com/office/drawing/2014/main" id="{79EDA598-0245-441A-AF12-85A58626D0E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624041" y="758575"/>
                      <a:ext cx="431548" cy="447654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18" name="Oval 17">
                      <a:extLst>
                        <a:ext uri="{FF2B5EF4-FFF2-40B4-BE49-F238E27FC236}">
                          <a16:creationId xmlns:a16="http://schemas.microsoft.com/office/drawing/2014/main" id="{872226AC-7735-41B8-833D-C640943620C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134148" y="758576"/>
                      <a:ext cx="431548" cy="447654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19" name="Oval 18">
                      <a:extLst>
                        <a:ext uri="{FF2B5EF4-FFF2-40B4-BE49-F238E27FC236}">
                          <a16:creationId xmlns:a16="http://schemas.microsoft.com/office/drawing/2014/main" id="{68E338B3-32CA-4997-A025-640E1487D3E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657171" y="758577"/>
                      <a:ext cx="431548" cy="447654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20" name="Oval 19">
                      <a:extLst>
                        <a:ext uri="{FF2B5EF4-FFF2-40B4-BE49-F238E27FC236}">
                          <a16:creationId xmlns:a16="http://schemas.microsoft.com/office/drawing/2014/main" id="{46CC9943-617A-4C99-940F-9AB0BE4813F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154362" y="758578"/>
                      <a:ext cx="431548" cy="447654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21" name="Oval 20">
                      <a:extLst>
                        <a:ext uri="{FF2B5EF4-FFF2-40B4-BE49-F238E27FC236}">
                          <a16:creationId xmlns:a16="http://schemas.microsoft.com/office/drawing/2014/main" id="{059FE745-752C-4448-8972-ECFFA6712A4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690465" y="758578"/>
                      <a:ext cx="431548" cy="447654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</p:grpSp>
            <p:grpSp>
              <p:nvGrpSpPr>
                <p:cNvPr id="24" name="Group 23">
                  <a:extLst>
                    <a:ext uri="{FF2B5EF4-FFF2-40B4-BE49-F238E27FC236}">
                      <a16:creationId xmlns:a16="http://schemas.microsoft.com/office/drawing/2014/main" id="{685FB3CB-9BB9-43DA-B4A0-B619EB88C897}"/>
                    </a:ext>
                  </a:extLst>
                </p:cNvPr>
                <p:cNvGrpSpPr/>
                <p:nvPr/>
              </p:nvGrpSpPr>
              <p:grpSpPr>
                <a:xfrm>
                  <a:off x="2043671" y="1848437"/>
                  <a:ext cx="4070555" cy="992589"/>
                  <a:chOff x="2061185" y="758575"/>
                  <a:chExt cx="4070555" cy="992589"/>
                </a:xfrm>
              </p:grpSpPr>
              <p:grpSp>
                <p:nvGrpSpPr>
                  <p:cNvPr id="25" name="Group 24">
                    <a:extLst>
                      <a:ext uri="{FF2B5EF4-FFF2-40B4-BE49-F238E27FC236}">
                        <a16:creationId xmlns:a16="http://schemas.microsoft.com/office/drawing/2014/main" id="{73EBEBD2-ECC8-49E7-8DF4-4060ECEE9B19}"/>
                      </a:ext>
                    </a:extLst>
                  </p:cNvPr>
                  <p:cNvGrpSpPr/>
                  <p:nvPr/>
                </p:nvGrpSpPr>
                <p:grpSpPr>
                  <a:xfrm>
                    <a:off x="2061185" y="758575"/>
                    <a:ext cx="4060828" cy="447658"/>
                    <a:chOff x="2061185" y="758575"/>
                    <a:chExt cx="4060828" cy="447658"/>
                  </a:xfrm>
                </p:grpSpPr>
                <p:sp>
                  <p:nvSpPr>
                    <p:cNvPr id="36" name="Oval 35">
                      <a:extLst>
                        <a:ext uri="{FF2B5EF4-FFF2-40B4-BE49-F238E27FC236}">
                          <a16:creationId xmlns:a16="http://schemas.microsoft.com/office/drawing/2014/main" id="{9389750A-B217-41B0-9339-584974731A7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061185" y="758579"/>
                      <a:ext cx="431548" cy="447654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37" name="Oval 36">
                      <a:extLst>
                        <a:ext uri="{FF2B5EF4-FFF2-40B4-BE49-F238E27FC236}">
                          <a16:creationId xmlns:a16="http://schemas.microsoft.com/office/drawing/2014/main" id="{8FF18BAF-15A7-4E95-96E9-9906AE4320F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584207" y="758575"/>
                      <a:ext cx="431548" cy="447654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38" name="Oval 37">
                      <a:extLst>
                        <a:ext uri="{FF2B5EF4-FFF2-40B4-BE49-F238E27FC236}">
                          <a16:creationId xmlns:a16="http://schemas.microsoft.com/office/drawing/2014/main" id="{01BD2120-9E23-4D2B-9E39-41758EC9EF2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104124" y="758575"/>
                      <a:ext cx="431548" cy="447654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39" name="Oval 38">
                      <a:extLst>
                        <a:ext uri="{FF2B5EF4-FFF2-40B4-BE49-F238E27FC236}">
                          <a16:creationId xmlns:a16="http://schemas.microsoft.com/office/drawing/2014/main" id="{00D68D7F-F832-435D-BF9C-F69A1A23D84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624041" y="758575"/>
                      <a:ext cx="431548" cy="447654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40" name="Oval 39">
                      <a:extLst>
                        <a:ext uri="{FF2B5EF4-FFF2-40B4-BE49-F238E27FC236}">
                          <a16:creationId xmlns:a16="http://schemas.microsoft.com/office/drawing/2014/main" id="{C29C2FC0-27CD-4D0F-8ACF-177674212DC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134148" y="758576"/>
                      <a:ext cx="431548" cy="447654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41" name="Oval 40">
                      <a:extLst>
                        <a:ext uri="{FF2B5EF4-FFF2-40B4-BE49-F238E27FC236}">
                          <a16:creationId xmlns:a16="http://schemas.microsoft.com/office/drawing/2014/main" id="{6F1517FC-6324-4AA1-A3D9-9D7A3B043A9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657171" y="758577"/>
                      <a:ext cx="431548" cy="447654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42" name="Oval 41">
                      <a:extLst>
                        <a:ext uri="{FF2B5EF4-FFF2-40B4-BE49-F238E27FC236}">
                          <a16:creationId xmlns:a16="http://schemas.microsoft.com/office/drawing/2014/main" id="{3B7101E8-7E1D-4539-9E42-354103D9A9F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154362" y="758578"/>
                      <a:ext cx="431548" cy="447654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43" name="Oval 42">
                      <a:extLst>
                        <a:ext uri="{FF2B5EF4-FFF2-40B4-BE49-F238E27FC236}">
                          <a16:creationId xmlns:a16="http://schemas.microsoft.com/office/drawing/2014/main" id="{AC7FE734-E063-4A7C-91A0-237C34731F5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690465" y="758578"/>
                      <a:ext cx="431548" cy="447654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  <p:grpSp>
                <p:nvGrpSpPr>
                  <p:cNvPr id="26" name="Group 25">
                    <a:extLst>
                      <a:ext uri="{FF2B5EF4-FFF2-40B4-BE49-F238E27FC236}">
                        <a16:creationId xmlns:a16="http://schemas.microsoft.com/office/drawing/2014/main" id="{5C9F85C3-247F-4064-9DA0-7842A4BCD19D}"/>
                      </a:ext>
                    </a:extLst>
                  </p:cNvPr>
                  <p:cNvGrpSpPr/>
                  <p:nvPr/>
                </p:nvGrpSpPr>
                <p:grpSpPr>
                  <a:xfrm>
                    <a:off x="2070912" y="1303506"/>
                    <a:ext cx="4060828" cy="447658"/>
                    <a:chOff x="2061185" y="758575"/>
                    <a:chExt cx="4060828" cy="447658"/>
                  </a:xfrm>
                </p:grpSpPr>
                <p:sp>
                  <p:nvSpPr>
                    <p:cNvPr id="27" name="Oval 26">
                      <a:extLst>
                        <a:ext uri="{FF2B5EF4-FFF2-40B4-BE49-F238E27FC236}">
                          <a16:creationId xmlns:a16="http://schemas.microsoft.com/office/drawing/2014/main" id="{A709F16C-FB62-460B-AAA5-75E3610042B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061185" y="758579"/>
                      <a:ext cx="431548" cy="447654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28" name="Oval 27">
                      <a:extLst>
                        <a:ext uri="{FF2B5EF4-FFF2-40B4-BE49-F238E27FC236}">
                          <a16:creationId xmlns:a16="http://schemas.microsoft.com/office/drawing/2014/main" id="{9FF6402F-2FBD-45C0-AF0B-DC81F371491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584207" y="758575"/>
                      <a:ext cx="431548" cy="447654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29" name="Oval 28">
                      <a:extLst>
                        <a:ext uri="{FF2B5EF4-FFF2-40B4-BE49-F238E27FC236}">
                          <a16:creationId xmlns:a16="http://schemas.microsoft.com/office/drawing/2014/main" id="{F8019EB4-4B11-4A3D-B252-CEAA75058B5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104124" y="758575"/>
                      <a:ext cx="431548" cy="447654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30" name="Oval 29">
                      <a:extLst>
                        <a:ext uri="{FF2B5EF4-FFF2-40B4-BE49-F238E27FC236}">
                          <a16:creationId xmlns:a16="http://schemas.microsoft.com/office/drawing/2014/main" id="{384F2512-5D70-4302-A81E-3A01DC6D93E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624041" y="758575"/>
                      <a:ext cx="431548" cy="447654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31" name="Oval 30">
                      <a:extLst>
                        <a:ext uri="{FF2B5EF4-FFF2-40B4-BE49-F238E27FC236}">
                          <a16:creationId xmlns:a16="http://schemas.microsoft.com/office/drawing/2014/main" id="{0E8654F8-D2BC-4801-A316-2200679A462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134148" y="758576"/>
                      <a:ext cx="431548" cy="447654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32" name="Oval 31">
                      <a:extLst>
                        <a:ext uri="{FF2B5EF4-FFF2-40B4-BE49-F238E27FC236}">
                          <a16:creationId xmlns:a16="http://schemas.microsoft.com/office/drawing/2014/main" id="{D35A7640-AAF2-4C25-A3F0-F42AF34E905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657171" y="758577"/>
                      <a:ext cx="431548" cy="447654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33" name="Oval 32">
                      <a:extLst>
                        <a:ext uri="{FF2B5EF4-FFF2-40B4-BE49-F238E27FC236}">
                          <a16:creationId xmlns:a16="http://schemas.microsoft.com/office/drawing/2014/main" id="{E615DC7C-1CA7-4F94-B7C6-0F31B98E3F2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154362" y="758578"/>
                      <a:ext cx="431548" cy="447654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34" name="Oval 33">
                      <a:extLst>
                        <a:ext uri="{FF2B5EF4-FFF2-40B4-BE49-F238E27FC236}">
                          <a16:creationId xmlns:a16="http://schemas.microsoft.com/office/drawing/2014/main" id="{9FF5E173-ED11-46C1-A264-438EE9EA255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690465" y="758578"/>
                      <a:ext cx="431548" cy="447654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</p:grpSp>
          </p:grpSp>
          <p:grpSp>
            <p:nvGrpSpPr>
              <p:cNvPr id="46" name="Group 45">
                <a:extLst>
                  <a:ext uri="{FF2B5EF4-FFF2-40B4-BE49-F238E27FC236}">
                    <a16:creationId xmlns:a16="http://schemas.microsoft.com/office/drawing/2014/main" id="{BE3753F2-EA0E-4328-843D-75AD926D081F}"/>
                  </a:ext>
                </a:extLst>
              </p:cNvPr>
              <p:cNvGrpSpPr/>
              <p:nvPr/>
            </p:nvGrpSpPr>
            <p:grpSpPr>
              <a:xfrm>
                <a:off x="2060674" y="2928571"/>
                <a:ext cx="4088069" cy="2082451"/>
                <a:chOff x="2043671" y="758575"/>
                <a:chExt cx="4088069" cy="2082451"/>
              </a:xfrm>
            </p:grpSpPr>
            <p:grpSp>
              <p:nvGrpSpPr>
                <p:cNvPr id="47" name="Group 46">
                  <a:extLst>
                    <a:ext uri="{FF2B5EF4-FFF2-40B4-BE49-F238E27FC236}">
                      <a16:creationId xmlns:a16="http://schemas.microsoft.com/office/drawing/2014/main" id="{0E2BDFD7-226E-4691-96FF-3AEB9A734D23}"/>
                    </a:ext>
                  </a:extLst>
                </p:cNvPr>
                <p:cNvGrpSpPr/>
                <p:nvPr/>
              </p:nvGrpSpPr>
              <p:grpSpPr>
                <a:xfrm>
                  <a:off x="2061185" y="758575"/>
                  <a:ext cx="4070555" cy="992589"/>
                  <a:chOff x="2061185" y="758575"/>
                  <a:chExt cx="4070555" cy="992589"/>
                </a:xfrm>
              </p:grpSpPr>
              <p:grpSp>
                <p:nvGrpSpPr>
                  <p:cNvPr id="69" name="Group 68">
                    <a:extLst>
                      <a:ext uri="{FF2B5EF4-FFF2-40B4-BE49-F238E27FC236}">
                        <a16:creationId xmlns:a16="http://schemas.microsoft.com/office/drawing/2014/main" id="{CDA2BFE6-A0F8-4568-BBD3-EAE6E618F4C5}"/>
                      </a:ext>
                    </a:extLst>
                  </p:cNvPr>
                  <p:cNvGrpSpPr/>
                  <p:nvPr/>
                </p:nvGrpSpPr>
                <p:grpSpPr>
                  <a:xfrm>
                    <a:off x="2061185" y="758575"/>
                    <a:ext cx="4060828" cy="447658"/>
                    <a:chOff x="2061185" y="758575"/>
                    <a:chExt cx="4060828" cy="447658"/>
                  </a:xfrm>
                </p:grpSpPr>
                <p:sp>
                  <p:nvSpPr>
                    <p:cNvPr id="80" name="Oval 79">
                      <a:extLst>
                        <a:ext uri="{FF2B5EF4-FFF2-40B4-BE49-F238E27FC236}">
                          <a16:creationId xmlns:a16="http://schemas.microsoft.com/office/drawing/2014/main" id="{142C0318-E791-4175-AC68-39EA1F6B351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061185" y="758579"/>
                      <a:ext cx="431548" cy="447654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81" name="Oval 80">
                      <a:extLst>
                        <a:ext uri="{FF2B5EF4-FFF2-40B4-BE49-F238E27FC236}">
                          <a16:creationId xmlns:a16="http://schemas.microsoft.com/office/drawing/2014/main" id="{EC1698F6-7BB5-4272-ACE8-B4CF110F76D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584207" y="758575"/>
                      <a:ext cx="431548" cy="447654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82" name="Oval 81">
                      <a:extLst>
                        <a:ext uri="{FF2B5EF4-FFF2-40B4-BE49-F238E27FC236}">
                          <a16:creationId xmlns:a16="http://schemas.microsoft.com/office/drawing/2014/main" id="{0012BAD0-3023-4BE8-808C-4D690EA6EFD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104124" y="758575"/>
                      <a:ext cx="431548" cy="447654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83" name="Oval 82">
                      <a:extLst>
                        <a:ext uri="{FF2B5EF4-FFF2-40B4-BE49-F238E27FC236}">
                          <a16:creationId xmlns:a16="http://schemas.microsoft.com/office/drawing/2014/main" id="{4040C952-3451-40F1-96A7-E4FC49E46D2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624041" y="758575"/>
                      <a:ext cx="431548" cy="447654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84" name="Oval 83">
                      <a:extLst>
                        <a:ext uri="{FF2B5EF4-FFF2-40B4-BE49-F238E27FC236}">
                          <a16:creationId xmlns:a16="http://schemas.microsoft.com/office/drawing/2014/main" id="{92736C0F-2297-4F66-9CBD-0CFCAD3BD62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134148" y="758576"/>
                      <a:ext cx="431548" cy="447654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85" name="Oval 84">
                      <a:extLst>
                        <a:ext uri="{FF2B5EF4-FFF2-40B4-BE49-F238E27FC236}">
                          <a16:creationId xmlns:a16="http://schemas.microsoft.com/office/drawing/2014/main" id="{01963075-9038-47B8-97E0-F6FCD9C4381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657171" y="758577"/>
                      <a:ext cx="431548" cy="447654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86" name="Oval 85">
                      <a:extLst>
                        <a:ext uri="{FF2B5EF4-FFF2-40B4-BE49-F238E27FC236}">
                          <a16:creationId xmlns:a16="http://schemas.microsoft.com/office/drawing/2014/main" id="{F4DF02EF-4639-4053-93FC-A9B9E9A2109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154362" y="758578"/>
                      <a:ext cx="431548" cy="447654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87" name="Oval 86">
                      <a:extLst>
                        <a:ext uri="{FF2B5EF4-FFF2-40B4-BE49-F238E27FC236}">
                          <a16:creationId xmlns:a16="http://schemas.microsoft.com/office/drawing/2014/main" id="{F7B1895D-8D9A-4022-9BB5-2C422FCC93B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690465" y="758578"/>
                      <a:ext cx="431548" cy="447654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  <p:grpSp>
                <p:nvGrpSpPr>
                  <p:cNvPr id="70" name="Group 69">
                    <a:extLst>
                      <a:ext uri="{FF2B5EF4-FFF2-40B4-BE49-F238E27FC236}">
                        <a16:creationId xmlns:a16="http://schemas.microsoft.com/office/drawing/2014/main" id="{362037B2-6CBB-4436-A809-F960EE4C8141}"/>
                      </a:ext>
                    </a:extLst>
                  </p:cNvPr>
                  <p:cNvGrpSpPr/>
                  <p:nvPr/>
                </p:nvGrpSpPr>
                <p:grpSpPr>
                  <a:xfrm>
                    <a:off x="2070912" y="1303506"/>
                    <a:ext cx="4060828" cy="447658"/>
                    <a:chOff x="2061185" y="758575"/>
                    <a:chExt cx="4060828" cy="447658"/>
                  </a:xfrm>
                </p:grpSpPr>
                <p:sp>
                  <p:nvSpPr>
                    <p:cNvPr id="71" name="Oval 70">
                      <a:extLst>
                        <a:ext uri="{FF2B5EF4-FFF2-40B4-BE49-F238E27FC236}">
                          <a16:creationId xmlns:a16="http://schemas.microsoft.com/office/drawing/2014/main" id="{602C9951-DEC0-4E0E-A62D-62F8CFFC78C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061185" y="758579"/>
                      <a:ext cx="431548" cy="447654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72" name="Oval 71">
                      <a:extLst>
                        <a:ext uri="{FF2B5EF4-FFF2-40B4-BE49-F238E27FC236}">
                          <a16:creationId xmlns:a16="http://schemas.microsoft.com/office/drawing/2014/main" id="{B279E6A2-1AE2-4E72-ADBE-3F0D952B8C2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584207" y="758575"/>
                      <a:ext cx="431548" cy="447654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73" name="Oval 72">
                      <a:extLst>
                        <a:ext uri="{FF2B5EF4-FFF2-40B4-BE49-F238E27FC236}">
                          <a16:creationId xmlns:a16="http://schemas.microsoft.com/office/drawing/2014/main" id="{FFC059AC-293E-45A7-8792-FC431FEA8A3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104124" y="758575"/>
                      <a:ext cx="431548" cy="447654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74" name="Oval 73">
                      <a:extLst>
                        <a:ext uri="{FF2B5EF4-FFF2-40B4-BE49-F238E27FC236}">
                          <a16:creationId xmlns:a16="http://schemas.microsoft.com/office/drawing/2014/main" id="{6ABE1963-79BA-4996-8EE1-30DDECA5BCD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624041" y="758575"/>
                      <a:ext cx="431548" cy="447654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75" name="Oval 74">
                      <a:extLst>
                        <a:ext uri="{FF2B5EF4-FFF2-40B4-BE49-F238E27FC236}">
                          <a16:creationId xmlns:a16="http://schemas.microsoft.com/office/drawing/2014/main" id="{E28E2D79-4BAC-4261-A479-ED171EC4F8D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134148" y="758576"/>
                      <a:ext cx="431548" cy="447654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76" name="Oval 75">
                      <a:extLst>
                        <a:ext uri="{FF2B5EF4-FFF2-40B4-BE49-F238E27FC236}">
                          <a16:creationId xmlns:a16="http://schemas.microsoft.com/office/drawing/2014/main" id="{200318B2-B3F6-4E60-ACFA-F39E5A4E876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657171" y="758577"/>
                      <a:ext cx="431548" cy="447654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77" name="Oval 76">
                      <a:extLst>
                        <a:ext uri="{FF2B5EF4-FFF2-40B4-BE49-F238E27FC236}">
                          <a16:creationId xmlns:a16="http://schemas.microsoft.com/office/drawing/2014/main" id="{65524FA3-6DCA-46B5-A12F-1F5EB595BB6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154362" y="758578"/>
                      <a:ext cx="431548" cy="447654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78" name="Oval 77">
                      <a:extLst>
                        <a:ext uri="{FF2B5EF4-FFF2-40B4-BE49-F238E27FC236}">
                          <a16:creationId xmlns:a16="http://schemas.microsoft.com/office/drawing/2014/main" id="{4CF4A4A7-89A8-4877-A1AE-CD636B4B8F1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690465" y="758578"/>
                      <a:ext cx="431548" cy="447654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</p:grpSp>
            <p:grpSp>
              <p:nvGrpSpPr>
                <p:cNvPr id="48" name="Group 47">
                  <a:extLst>
                    <a:ext uri="{FF2B5EF4-FFF2-40B4-BE49-F238E27FC236}">
                      <a16:creationId xmlns:a16="http://schemas.microsoft.com/office/drawing/2014/main" id="{B81D055B-E8A0-44ED-9B37-21CA8A1CD57B}"/>
                    </a:ext>
                  </a:extLst>
                </p:cNvPr>
                <p:cNvGrpSpPr/>
                <p:nvPr/>
              </p:nvGrpSpPr>
              <p:grpSpPr>
                <a:xfrm>
                  <a:off x="2043671" y="1848437"/>
                  <a:ext cx="4070555" cy="992589"/>
                  <a:chOff x="2061185" y="758575"/>
                  <a:chExt cx="4070555" cy="992589"/>
                </a:xfrm>
              </p:grpSpPr>
              <p:grpSp>
                <p:nvGrpSpPr>
                  <p:cNvPr id="49" name="Group 48">
                    <a:extLst>
                      <a:ext uri="{FF2B5EF4-FFF2-40B4-BE49-F238E27FC236}">
                        <a16:creationId xmlns:a16="http://schemas.microsoft.com/office/drawing/2014/main" id="{A5161209-3FD1-4865-91FA-E8E47F159FD9}"/>
                      </a:ext>
                    </a:extLst>
                  </p:cNvPr>
                  <p:cNvGrpSpPr/>
                  <p:nvPr/>
                </p:nvGrpSpPr>
                <p:grpSpPr>
                  <a:xfrm>
                    <a:off x="2061185" y="758575"/>
                    <a:ext cx="4060828" cy="447658"/>
                    <a:chOff x="2061185" y="758575"/>
                    <a:chExt cx="4060828" cy="447658"/>
                  </a:xfrm>
                </p:grpSpPr>
                <p:sp>
                  <p:nvSpPr>
                    <p:cNvPr id="60" name="Oval 59">
                      <a:extLst>
                        <a:ext uri="{FF2B5EF4-FFF2-40B4-BE49-F238E27FC236}">
                          <a16:creationId xmlns:a16="http://schemas.microsoft.com/office/drawing/2014/main" id="{7F3196C7-D165-4710-9CBF-72339D8EFD0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061185" y="758579"/>
                      <a:ext cx="431548" cy="447654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61" name="Oval 60">
                      <a:extLst>
                        <a:ext uri="{FF2B5EF4-FFF2-40B4-BE49-F238E27FC236}">
                          <a16:creationId xmlns:a16="http://schemas.microsoft.com/office/drawing/2014/main" id="{A718776C-1AD9-41E7-91BA-3A0E5EA81EF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584207" y="758575"/>
                      <a:ext cx="431548" cy="447654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62" name="Oval 61">
                      <a:extLst>
                        <a:ext uri="{FF2B5EF4-FFF2-40B4-BE49-F238E27FC236}">
                          <a16:creationId xmlns:a16="http://schemas.microsoft.com/office/drawing/2014/main" id="{93D686C5-43B8-40C4-AFE9-D29D29D9A03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104124" y="758575"/>
                      <a:ext cx="431548" cy="447654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63" name="Oval 62">
                      <a:extLst>
                        <a:ext uri="{FF2B5EF4-FFF2-40B4-BE49-F238E27FC236}">
                          <a16:creationId xmlns:a16="http://schemas.microsoft.com/office/drawing/2014/main" id="{C1CD4DBA-C0C6-43EB-9CB3-668CF3049E1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624041" y="758575"/>
                      <a:ext cx="431548" cy="447654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64" name="Oval 63">
                      <a:extLst>
                        <a:ext uri="{FF2B5EF4-FFF2-40B4-BE49-F238E27FC236}">
                          <a16:creationId xmlns:a16="http://schemas.microsoft.com/office/drawing/2014/main" id="{A4434ABA-340F-48C0-8BAB-AF2858C87B3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134148" y="758576"/>
                      <a:ext cx="431548" cy="447654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65" name="Oval 64">
                      <a:extLst>
                        <a:ext uri="{FF2B5EF4-FFF2-40B4-BE49-F238E27FC236}">
                          <a16:creationId xmlns:a16="http://schemas.microsoft.com/office/drawing/2014/main" id="{C639607A-51D5-4F34-88CF-56838B55D84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657171" y="758577"/>
                      <a:ext cx="431548" cy="447654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66" name="Oval 65">
                      <a:extLst>
                        <a:ext uri="{FF2B5EF4-FFF2-40B4-BE49-F238E27FC236}">
                          <a16:creationId xmlns:a16="http://schemas.microsoft.com/office/drawing/2014/main" id="{FCAB58F4-07EC-43F4-8D38-4DDEF1357D6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154362" y="758578"/>
                      <a:ext cx="431548" cy="447654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67" name="Oval 66">
                      <a:extLst>
                        <a:ext uri="{FF2B5EF4-FFF2-40B4-BE49-F238E27FC236}">
                          <a16:creationId xmlns:a16="http://schemas.microsoft.com/office/drawing/2014/main" id="{48C3BAE3-33F1-4D94-AAA7-03A787E1E07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690465" y="758578"/>
                      <a:ext cx="431548" cy="447654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  <p:grpSp>
                <p:nvGrpSpPr>
                  <p:cNvPr id="50" name="Group 49">
                    <a:extLst>
                      <a:ext uri="{FF2B5EF4-FFF2-40B4-BE49-F238E27FC236}">
                        <a16:creationId xmlns:a16="http://schemas.microsoft.com/office/drawing/2014/main" id="{EA9A2AC5-36C9-48BB-B382-4CE3B04C8C5B}"/>
                      </a:ext>
                    </a:extLst>
                  </p:cNvPr>
                  <p:cNvGrpSpPr/>
                  <p:nvPr/>
                </p:nvGrpSpPr>
                <p:grpSpPr>
                  <a:xfrm>
                    <a:off x="2070912" y="1303506"/>
                    <a:ext cx="4060828" cy="447658"/>
                    <a:chOff x="2061185" y="758575"/>
                    <a:chExt cx="4060828" cy="447658"/>
                  </a:xfrm>
                </p:grpSpPr>
                <p:sp>
                  <p:nvSpPr>
                    <p:cNvPr id="51" name="Oval 50">
                      <a:extLst>
                        <a:ext uri="{FF2B5EF4-FFF2-40B4-BE49-F238E27FC236}">
                          <a16:creationId xmlns:a16="http://schemas.microsoft.com/office/drawing/2014/main" id="{C1020CFA-EF1B-4084-B698-94443117647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061185" y="758579"/>
                      <a:ext cx="431548" cy="447654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52" name="Oval 51">
                      <a:extLst>
                        <a:ext uri="{FF2B5EF4-FFF2-40B4-BE49-F238E27FC236}">
                          <a16:creationId xmlns:a16="http://schemas.microsoft.com/office/drawing/2014/main" id="{7F72C042-B5B8-42E5-B9B5-8CD3D0E7C55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584207" y="758575"/>
                      <a:ext cx="431548" cy="447654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53" name="Oval 52">
                      <a:extLst>
                        <a:ext uri="{FF2B5EF4-FFF2-40B4-BE49-F238E27FC236}">
                          <a16:creationId xmlns:a16="http://schemas.microsoft.com/office/drawing/2014/main" id="{CF947BEB-59F1-43B9-81F5-899105B4C4D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104124" y="758575"/>
                      <a:ext cx="431548" cy="447654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54" name="Oval 53">
                      <a:extLst>
                        <a:ext uri="{FF2B5EF4-FFF2-40B4-BE49-F238E27FC236}">
                          <a16:creationId xmlns:a16="http://schemas.microsoft.com/office/drawing/2014/main" id="{2CE10C2D-DE3A-476C-95C6-E68614DF954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624041" y="758575"/>
                      <a:ext cx="431548" cy="447654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55" name="Oval 54">
                      <a:extLst>
                        <a:ext uri="{FF2B5EF4-FFF2-40B4-BE49-F238E27FC236}">
                          <a16:creationId xmlns:a16="http://schemas.microsoft.com/office/drawing/2014/main" id="{0DB9F1E0-C929-4550-A73A-D857D19E334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134148" y="758576"/>
                      <a:ext cx="431548" cy="447654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56" name="Oval 55">
                      <a:extLst>
                        <a:ext uri="{FF2B5EF4-FFF2-40B4-BE49-F238E27FC236}">
                          <a16:creationId xmlns:a16="http://schemas.microsoft.com/office/drawing/2014/main" id="{56AC195A-8DBC-4C49-AD43-5E1C0B6C9CB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657171" y="758577"/>
                      <a:ext cx="431548" cy="447654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57" name="Oval 56">
                      <a:extLst>
                        <a:ext uri="{FF2B5EF4-FFF2-40B4-BE49-F238E27FC236}">
                          <a16:creationId xmlns:a16="http://schemas.microsoft.com/office/drawing/2014/main" id="{8ECC00E3-F0D4-4568-8D48-4DE45435DA2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154362" y="758578"/>
                      <a:ext cx="431548" cy="447654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58" name="Oval 57">
                      <a:extLst>
                        <a:ext uri="{FF2B5EF4-FFF2-40B4-BE49-F238E27FC236}">
                          <a16:creationId xmlns:a16="http://schemas.microsoft.com/office/drawing/2014/main" id="{2E1DFE87-C1B3-4DD4-8276-DC1C8BA10AA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690465" y="758578"/>
                      <a:ext cx="431548" cy="447654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</p:grpSp>
          </p:grpSp>
        </p:grpSp>
        <p:cxnSp>
          <p:nvCxnSpPr>
            <p:cNvPr id="134" name="Straight Connector 133">
              <a:extLst>
                <a:ext uri="{FF2B5EF4-FFF2-40B4-BE49-F238E27FC236}">
                  <a16:creationId xmlns:a16="http://schemas.microsoft.com/office/drawing/2014/main" id="{76F61801-4FD9-40D3-8DFF-1C39C5B3280E}"/>
                </a:ext>
              </a:extLst>
            </p:cNvPr>
            <p:cNvCxnSpPr>
              <a:cxnSpLocks/>
            </p:cNvCxnSpPr>
            <p:nvPr/>
          </p:nvCxnSpPr>
          <p:spPr>
            <a:xfrm>
              <a:off x="980751" y="1472043"/>
              <a:ext cx="3772839" cy="3944180"/>
            </a:xfrm>
            <a:prstGeom prst="line">
              <a:avLst/>
            </a:prstGeom>
            <a:ln w="381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7" name="Table 136">
                <a:extLst>
                  <a:ext uri="{FF2B5EF4-FFF2-40B4-BE49-F238E27FC236}">
                    <a16:creationId xmlns:a16="http://schemas.microsoft.com/office/drawing/2014/main" id="{1564EDC8-1842-4EEB-AA56-CE976FE5B097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39485" y="177497"/>
              <a:ext cx="12052512" cy="10363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729246">
                      <a:extLst>
                        <a:ext uri="{9D8B030D-6E8A-4147-A177-3AD203B41FA5}">
                          <a16:colId xmlns:a16="http://schemas.microsoft.com/office/drawing/2014/main" val="3000930243"/>
                        </a:ext>
                      </a:extLst>
                    </a:gridCol>
                    <a:gridCol w="684675">
                      <a:extLst>
                        <a:ext uri="{9D8B030D-6E8A-4147-A177-3AD203B41FA5}">
                          <a16:colId xmlns:a16="http://schemas.microsoft.com/office/drawing/2014/main" val="948018964"/>
                        </a:ext>
                      </a:extLst>
                    </a:gridCol>
                    <a:gridCol w="684675">
                      <a:extLst>
                        <a:ext uri="{9D8B030D-6E8A-4147-A177-3AD203B41FA5}">
                          <a16:colId xmlns:a16="http://schemas.microsoft.com/office/drawing/2014/main" val="3764248443"/>
                        </a:ext>
                      </a:extLst>
                    </a:gridCol>
                    <a:gridCol w="684675">
                      <a:extLst>
                        <a:ext uri="{9D8B030D-6E8A-4147-A177-3AD203B41FA5}">
                          <a16:colId xmlns:a16="http://schemas.microsoft.com/office/drawing/2014/main" val="3538206841"/>
                        </a:ext>
                      </a:extLst>
                    </a:gridCol>
                    <a:gridCol w="684675">
                      <a:extLst>
                        <a:ext uri="{9D8B030D-6E8A-4147-A177-3AD203B41FA5}">
                          <a16:colId xmlns:a16="http://schemas.microsoft.com/office/drawing/2014/main" val="95364148"/>
                        </a:ext>
                      </a:extLst>
                    </a:gridCol>
                    <a:gridCol w="684675">
                      <a:extLst>
                        <a:ext uri="{9D8B030D-6E8A-4147-A177-3AD203B41FA5}">
                          <a16:colId xmlns:a16="http://schemas.microsoft.com/office/drawing/2014/main" val="2240664809"/>
                        </a:ext>
                      </a:extLst>
                    </a:gridCol>
                    <a:gridCol w="684675">
                      <a:extLst>
                        <a:ext uri="{9D8B030D-6E8A-4147-A177-3AD203B41FA5}">
                          <a16:colId xmlns:a16="http://schemas.microsoft.com/office/drawing/2014/main" val="1831904931"/>
                        </a:ext>
                      </a:extLst>
                    </a:gridCol>
                    <a:gridCol w="684675">
                      <a:extLst>
                        <a:ext uri="{9D8B030D-6E8A-4147-A177-3AD203B41FA5}">
                          <a16:colId xmlns:a16="http://schemas.microsoft.com/office/drawing/2014/main" val="3944562365"/>
                        </a:ext>
                      </a:extLst>
                    </a:gridCol>
                    <a:gridCol w="684675">
                      <a:extLst>
                        <a:ext uri="{9D8B030D-6E8A-4147-A177-3AD203B41FA5}">
                          <a16:colId xmlns:a16="http://schemas.microsoft.com/office/drawing/2014/main" val="390478398"/>
                        </a:ext>
                      </a:extLst>
                    </a:gridCol>
                    <a:gridCol w="684675">
                      <a:extLst>
                        <a:ext uri="{9D8B030D-6E8A-4147-A177-3AD203B41FA5}">
                          <a16:colId xmlns:a16="http://schemas.microsoft.com/office/drawing/2014/main" val="314566488"/>
                        </a:ext>
                      </a:extLst>
                    </a:gridCol>
                    <a:gridCol w="684675">
                      <a:extLst>
                        <a:ext uri="{9D8B030D-6E8A-4147-A177-3AD203B41FA5}">
                          <a16:colId xmlns:a16="http://schemas.microsoft.com/office/drawing/2014/main" val="955056093"/>
                        </a:ext>
                      </a:extLst>
                    </a:gridCol>
                    <a:gridCol w="684675">
                      <a:extLst>
                        <a:ext uri="{9D8B030D-6E8A-4147-A177-3AD203B41FA5}">
                          <a16:colId xmlns:a16="http://schemas.microsoft.com/office/drawing/2014/main" val="3479357530"/>
                        </a:ext>
                      </a:extLst>
                    </a:gridCol>
                    <a:gridCol w="684675">
                      <a:extLst>
                        <a:ext uri="{9D8B030D-6E8A-4147-A177-3AD203B41FA5}">
                          <a16:colId xmlns:a16="http://schemas.microsoft.com/office/drawing/2014/main" val="1927097512"/>
                        </a:ext>
                      </a:extLst>
                    </a:gridCol>
                    <a:gridCol w="684675">
                      <a:extLst>
                        <a:ext uri="{9D8B030D-6E8A-4147-A177-3AD203B41FA5}">
                          <a16:colId xmlns:a16="http://schemas.microsoft.com/office/drawing/2014/main" val="826896430"/>
                        </a:ext>
                      </a:extLst>
                    </a:gridCol>
                    <a:gridCol w="807497">
                      <a:extLst>
                        <a:ext uri="{9D8B030D-6E8A-4147-A177-3AD203B41FA5}">
                          <a16:colId xmlns:a16="http://schemas.microsoft.com/office/drawing/2014/main" val="3414148028"/>
                        </a:ext>
                      </a:extLst>
                    </a:gridCol>
                    <a:gridCol w="807497">
                      <a:extLst>
                        <a:ext uri="{9D8B030D-6E8A-4147-A177-3AD203B41FA5}">
                          <a16:colId xmlns:a16="http://schemas.microsoft.com/office/drawing/2014/main" val="818662996"/>
                        </a:ext>
                      </a:extLst>
                    </a:gridCol>
                    <a:gridCol w="807497">
                      <a:extLst>
                        <a:ext uri="{9D8B030D-6E8A-4147-A177-3AD203B41FA5}">
                          <a16:colId xmlns:a16="http://schemas.microsoft.com/office/drawing/2014/main" val="166209266"/>
                        </a:ext>
                      </a:extLst>
                    </a:gridCol>
                  </a:tblGrid>
                  <a:tr h="25359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i="1" dirty="0">
                              <a:solidFill>
                                <a:schemeClr val="tx1"/>
                              </a:solidFill>
                            </a:rPr>
                            <a:t>n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5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6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7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8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9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10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11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12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13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14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15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16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687265834"/>
                      </a:ext>
                    </a:extLst>
                  </a:tr>
                  <a:tr h="253598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NZ" sz="2800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NZ" sz="2800" b="0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Δ</m:t>
                                    </m:r>
                                  </m:e>
                                  <m:sub>
                                    <m:r>
                                      <a:rPr lang="en-NZ" sz="2800" b="0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NZ" sz="28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6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10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15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21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28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36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45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55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66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78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91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105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120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136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51893227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37" name="Table 136">
                <a:extLst>
                  <a:ext uri="{FF2B5EF4-FFF2-40B4-BE49-F238E27FC236}">
                    <a16:creationId xmlns:a16="http://schemas.microsoft.com/office/drawing/2014/main" id="{1564EDC8-1842-4EEB-AA56-CE976FE5B097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39485" y="177497"/>
              <a:ext cx="12052512" cy="10363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729246">
                      <a:extLst>
                        <a:ext uri="{9D8B030D-6E8A-4147-A177-3AD203B41FA5}">
                          <a16:colId xmlns:a16="http://schemas.microsoft.com/office/drawing/2014/main" val="3000930243"/>
                        </a:ext>
                      </a:extLst>
                    </a:gridCol>
                    <a:gridCol w="684675">
                      <a:extLst>
                        <a:ext uri="{9D8B030D-6E8A-4147-A177-3AD203B41FA5}">
                          <a16:colId xmlns:a16="http://schemas.microsoft.com/office/drawing/2014/main" val="948018964"/>
                        </a:ext>
                      </a:extLst>
                    </a:gridCol>
                    <a:gridCol w="684675">
                      <a:extLst>
                        <a:ext uri="{9D8B030D-6E8A-4147-A177-3AD203B41FA5}">
                          <a16:colId xmlns:a16="http://schemas.microsoft.com/office/drawing/2014/main" val="3764248443"/>
                        </a:ext>
                      </a:extLst>
                    </a:gridCol>
                    <a:gridCol w="684675">
                      <a:extLst>
                        <a:ext uri="{9D8B030D-6E8A-4147-A177-3AD203B41FA5}">
                          <a16:colId xmlns:a16="http://schemas.microsoft.com/office/drawing/2014/main" val="3538206841"/>
                        </a:ext>
                      </a:extLst>
                    </a:gridCol>
                    <a:gridCol w="684675">
                      <a:extLst>
                        <a:ext uri="{9D8B030D-6E8A-4147-A177-3AD203B41FA5}">
                          <a16:colId xmlns:a16="http://schemas.microsoft.com/office/drawing/2014/main" val="95364148"/>
                        </a:ext>
                      </a:extLst>
                    </a:gridCol>
                    <a:gridCol w="684675">
                      <a:extLst>
                        <a:ext uri="{9D8B030D-6E8A-4147-A177-3AD203B41FA5}">
                          <a16:colId xmlns:a16="http://schemas.microsoft.com/office/drawing/2014/main" val="2240664809"/>
                        </a:ext>
                      </a:extLst>
                    </a:gridCol>
                    <a:gridCol w="684675">
                      <a:extLst>
                        <a:ext uri="{9D8B030D-6E8A-4147-A177-3AD203B41FA5}">
                          <a16:colId xmlns:a16="http://schemas.microsoft.com/office/drawing/2014/main" val="1831904931"/>
                        </a:ext>
                      </a:extLst>
                    </a:gridCol>
                    <a:gridCol w="684675">
                      <a:extLst>
                        <a:ext uri="{9D8B030D-6E8A-4147-A177-3AD203B41FA5}">
                          <a16:colId xmlns:a16="http://schemas.microsoft.com/office/drawing/2014/main" val="3944562365"/>
                        </a:ext>
                      </a:extLst>
                    </a:gridCol>
                    <a:gridCol w="684675">
                      <a:extLst>
                        <a:ext uri="{9D8B030D-6E8A-4147-A177-3AD203B41FA5}">
                          <a16:colId xmlns:a16="http://schemas.microsoft.com/office/drawing/2014/main" val="390478398"/>
                        </a:ext>
                      </a:extLst>
                    </a:gridCol>
                    <a:gridCol w="684675">
                      <a:extLst>
                        <a:ext uri="{9D8B030D-6E8A-4147-A177-3AD203B41FA5}">
                          <a16:colId xmlns:a16="http://schemas.microsoft.com/office/drawing/2014/main" val="314566488"/>
                        </a:ext>
                      </a:extLst>
                    </a:gridCol>
                    <a:gridCol w="684675">
                      <a:extLst>
                        <a:ext uri="{9D8B030D-6E8A-4147-A177-3AD203B41FA5}">
                          <a16:colId xmlns:a16="http://schemas.microsoft.com/office/drawing/2014/main" val="955056093"/>
                        </a:ext>
                      </a:extLst>
                    </a:gridCol>
                    <a:gridCol w="684675">
                      <a:extLst>
                        <a:ext uri="{9D8B030D-6E8A-4147-A177-3AD203B41FA5}">
                          <a16:colId xmlns:a16="http://schemas.microsoft.com/office/drawing/2014/main" val="3479357530"/>
                        </a:ext>
                      </a:extLst>
                    </a:gridCol>
                    <a:gridCol w="684675">
                      <a:extLst>
                        <a:ext uri="{9D8B030D-6E8A-4147-A177-3AD203B41FA5}">
                          <a16:colId xmlns:a16="http://schemas.microsoft.com/office/drawing/2014/main" val="1927097512"/>
                        </a:ext>
                      </a:extLst>
                    </a:gridCol>
                    <a:gridCol w="684675">
                      <a:extLst>
                        <a:ext uri="{9D8B030D-6E8A-4147-A177-3AD203B41FA5}">
                          <a16:colId xmlns:a16="http://schemas.microsoft.com/office/drawing/2014/main" val="826896430"/>
                        </a:ext>
                      </a:extLst>
                    </a:gridCol>
                    <a:gridCol w="807497">
                      <a:extLst>
                        <a:ext uri="{9D8B030D-6E8A-4147-A177-3AD203B41FA5}">
                          <a16:colId xmlns:a16="http://schemas.microsoft.com/office/drawing/2014/main" val="3414148028"/>
                        </a:ext>
                      </a:extLst>
                    </a:gridCol>
                    <a:gridCol w="807497">
                      <a:extLst>
                        <a:ext uri="{9D8B030D-6E8A-4147-A177-3AD203B41FA5}">
                          <a16:colId xmlns:a16="http://schemas.microsoft.com/office/drawing/2014/main" val="818662996"/>
                        </a:ext>
                      </a:extLst>
                    </a:gridCol>
                    <a:gridCol w="807497">
                      <a:extLst>
                        <a:ext uri="{9D8B030D-6E8A-4147-A177-3AD203B41FA5}">
                          <a16:colId xmlns:a16="http://schemas.microsoft.com/office/drawing/2014/main" val="166209266"/>
                        </a:ext>
                      </a:extLst>
                    </a:gridCol>
                  </a:tblGrid>
                  <a:tr h="5181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i="1" dirty="0">
                              <a:solidFill>
                                <a:schemeClr val="tx1"/>
                              </a:solidFill>
                            </a:rPr>
                            <a:t>n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5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6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7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8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9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10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11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12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13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14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15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16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687265834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t="-111765" r="-1548333" b="-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6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10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15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21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28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36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45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55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66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78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91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105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120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2800" b="0" dirty="0">
                              <a:solidFill>
                                <a:schemeClr val="tx1"/>
                              </a:solidFill>
                            </a:rPr>
                            <a:t>136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518932274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38" name="TextBox 137">
            <a:extLst>
              <a:ext uri="{FF2B5EF4-FFF2-40B4-BE49-F238E27FC236}">
                <a16:creationId xmlns:a16="http://schemas.microsoft.com/office/drawing/2014/main" id="{13B9F50A-F5B5-47B4-9390-3496ED55AE3D}"/>
              </a:ext>
            </a:extLst>
          </p:cNvPr>
          <p:cNvSpPr txBox="1"/>
          <p:nvPr/>
        </p:nvSpPr>
        <p:spPr>
          <a:xfrm>
            <a:off x="1120492" y="6034172"/>
            <a:ext cx="34720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64 dots in total</a:t>
            </a:r>
          </a:p>
        </p:txBody>
      </p:sp>
      <p:sp>
        <p:nvSpPr>
          <p:cNvPr id="603" name="TextBox 602">
            <a:extLst>
              <a:ext uri="{FF2B5EF4-FFF2-40B4-BE49-F238E27FC236}">
                <a16:creationId xmlns:a16="http://schemas.microsoft.com/office/drawing/2014/main" id="{6057EF5F-2A3D-47BB-B9E4-D9062A131A82}"/>
              </a:ext>
            </a:extLst>
          </p:cNvPr>
          <p:cNvSpPr txBox="1"/>
          <p:nvPr/>
        </p:nvSpPr>
        <p:spPr>
          <a:xfrm>
            <a:off x="7258131" y="6041427"/>
            <a:ext cx="34720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256 dots in total</a:t>
            </a:r>
          </a:p>
        </p:txBody>
      </p:sp>
      <p:grpSp>
        <p:nvGrpSpPr>
          <p:cNvPr id="91" name="Group 90">
            <a:extLst>
              <a:ext uri="{FF2B5EF4-FFF2-40B4-BE49-F238E27FC236}">
                <a16:creationId xmlns:a16="http://schemas.microsoft.com/office/drawing/2014/main" id="{8C12F4EF-9197-4C9B-91A4-0A20497FF4C4}"/>
              </a:ext>
            </a:extLst>
          </p:cNvPr>
          <p:cNvGrpSpPr/>
          <p:nvPr/>
        </p:nvGrpSpPr>
        <p:grpSpPr>
          <a:xfrm>
            <a:off x="6821419" y="1361578"/>
            <a:ext cx="4547335" cy="4753849"/>
            <a:chOff x="7189719" y="1361578"/>
            <a:chExt cx="4547335" cy="4753849"/>
          </a:xfrm>
        </p:grpSpPr>
        <p:grpSp>
          <p:nvGrpSpPr>
            <p:cNvPr id="290" name="Group 289">
              <a:extLst>
                <a:ext uri="{FF2B5EF4-FFF2-40B4-BE49-F238E27FC236}">
                  <a16:creationId xmlns:a16="http://schemas.microsoft.com/office/drawing/2014/main" id="{12FAB77E-8024-4359-A744-0D25EC784AC3}"/>
                </a:ext>
              </a:extLst>
            </p:cNvPr>
            <p:cNvGrpSpPr/>
            <p:nvPr/>
          </p:nvGrpSpPr>
          <p:grpSpPr>
            <a:xfrm>
              <a:off x="7238030" y="1583728"/>
              <a:ext cx="4255470" cy="4375070"/>
              <a:chOff x="6348807" y="573839"/>
              <a:chExt cx="5123087" cy="5346858"/>
            </a:xfrm>
          </p:grpSpPr>
          <p:grpSp>
            <p:nvGrpSpPr>
              <p:cNvPr id="291" name="Group 290">
                <a:extLst>
                  <a:ext uri="{FF2B5EF4-FFF2-40B4-BE49-F238E27FC236}">
                    <a16:creationId xmlns:a16="http://schemas.microsoft.com/office/drawing/2014/main" id="{779FEE77-78AB-4F0A-9C45-2A816C811305}"/>
                  </a:ext>
                </a:extLst>
              </p:cNvPr>
              <p:cNvGrpSpPr/>
              <p:nvPr/>
            </p:nvGrpSpPr>
            <p:grpSpPr>
              <a:xfrm>
                <a:off x="6348807" y="4625769"/>
                <a:ext cx="5110892" cy="1294928"/>
                <a:chOff x="6349150" y="561466"/>
                <a:chExt cx="5110892" cy="1294928"/>
              </a:xfrm>
            </p:grpSpPr>
            <p:grpSp>
              <p:nvGrpSpPr>
                <p:cNvPr id="722" name="Group 721">
                  <a:extLst>
                    <a:ext uri="{FF2B5EF4-FFF2-40B4-BE49-F238E27FC236}">
                      <a16:creationId xmlns:a16="http://schemas.microsoft.com/office/drawing/2014/main" id="{15D75FA4-601F-401A-9920-9D430B199A16}"/>
                    </a:ext>
                  </a:extLst>
                </p:cNvPr>
                <p:cNvGrpSpPr/>
                <p:nvPr/>
              </p:nvGrpSpPr>
              <p:grpSpPr>
                <a:xfrm>
                  <a:off x="6349150" y="561466"/>
                  <a:ext cx="3809484" cy="1284624"/>
                  <a:chOff x="2032000" y="719667"/>
                  <a:chExt cx="4695056" cy="1583255"/>
                </a:xfrm>
              </p:grpSpPr>
              <p:grpSp>
                <p:nvGrpSpPr>
                  <p:cNvPr id="744" name="Group 743">
                    <a:extLst>
                      <a:ext uri="{FF2B5EF4-FFF2-40B4-BE49-F238E27FC236}">
                        <a16:creationId xmlns:a16="http://schemas.microsoft.com/office/drawing/2014/main" id="{2906BDB1-D94E-445B-84D7-AD0FD30689AB}"/>
                      </a:ext>
                    </a:extLst>
                  </p:cNvPr>
                  <p:cNvGrpSpPr/>
                  <p:nvPr/>
                </p:nvGrpSpPr>
                <p:grpSpPr>
                  <a:xfrm>
                    <a:off x="2032000" y="719667"/>
                    <a:ext cx="3500895" cy="1583255"/>
                    <a:chOff x="2043671" y="758575"/>
                    <a:chExt cx="4604716" cy="2082451"/>
                  </a:xfrm>
                </p:grpSpPr>
                <p:grpSp>
                  <p:nvGrpSpPr>
                    <p:cNvPr id="761" name="Group 760">
                      <a:extLst>
                        <a:ext uri="{FF2B5EF4-FFF2-40B4-BE49-F238E27FC236}">
                          <a16:creationId xmlns:a16="http://schemas.microsoft.com/office/drawing/2014/main" id="{9438DB19-381D-4093-9812-3CEB598CD3AC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061185" y="758575"/>
                      <a:ext cx="4587202" cy="992589"/>
                      <a:chOff x="2061185" y="758575"/>
                      <a:chExt cx="4587202" cy="992589"/>
                    </a:xfrm>
                  </p:grpSpPr>
                  <p:grpSp>
                    <p:nvGrpSpPr>
                      <p:cNvPr id="783" name="Group 782">
                        <a:extLst>
                          <a:ext uri="{FF2B5EF4-FFF2-40B4-BE49-F238E27FC236}">
                            <a16:creationId xmlns:a16="http://schemas.microsoft.com/office/drawing/2014/main" id="{3AEEEFC2-E5DB-4D99-99E5-0906ABB8D541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2061185" y="758575"/>
                        <a:ext cx="4577475" cy="447658"/>
                        <a:chOff x="2061185" y="758575"/>
                        <a:chExt cx="4577475" cy="447658"/>
                      </a:xfrm>
                    </p:grpSpPr>
                    <p:sp>
                      <p:nvSpPr>
                        <p:cNvPr id="794" name="Oval 793">
                          <a:extLst>
                            <a:ext uri="{FF2B5EF4-FFF2-40B4-BE49-F238E27FC236}">
                              <a16:creationId xmlns:a16="http://schemas.microsoft.com/office/drawing/2014/main" id="{F7D597E9-5723-4A60-82A3-832BB4BFCBD3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2061185" y="758579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795" name="Oval 794">
                          <a:extLst>
                            <a:ext uri="{FF2B5EF4-FFF2-40B4-BE49-F238E27FC236}">
                              <a16:creationId xmlns:a16="http://schemas.microsoft.com/office/drawing/2014/main" id="{3F0E4B1E-1672-4F74-9A6C-E30E0D204CB9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2584207" y="758575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796" name="Oval 795">
                          <a:extLst>
                            <a:ext uri="{FF2B5EF4-FFF2-40B4-BE49-F238E27FC236}">
                              <a16:creationId xmlns:a16="http://schemas.microsoft.com/office/drawing/2014/main" id="{AB41C847-F83C-48DF-A7D0-3E5E2DE4BB93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3104124" y="758575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797" name="Oval 796">
                          <a:extLst>
                            <a:ext uri="{FF2B5EF4-FFF2-40B4-BE49-F238E27FC236}">
                              <a16:creationId xmlns:a16="http://schemas.microsoft.com/office/drawing/2014/main" id="{CD3BB098-8721-400E-B544-491A3494FFD2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3624041" y="758575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798" name="Oval 797">
                          <a:extLst>
                            <a:ext uri="{FF2B5EF4-FFF2-40B4-BE49-F238E27FC236}">
                              <a16:creationId xmlns:a16="http://schemas.microsoft.com/office/drawing/2014/main" id="{4D287599-4909-43C9-9FCE-B05C53D48502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4134148" y="758576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799" name="Oval 798">
                          <a:extLst>
                            <a:ext uri="{FF2B5EF4-FFF2-40B4-BE49-F238E27FC236}">
                              <a16:creationId xmlns:a16="http://schemas.microsoft.com/office/drawing/2014/main" id="{06CB3368-D31F-4B66-800D-103A9236B099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4657171" y="758577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800" name="Oval 799">
                          <a:extLst>
                            <a:ext uri="{FF2B5EF4-FFF2-40B4-BE49-F238E27FC236}">
                              <a16:creationId xmlns:a16="http://schemas.microsoft.com/office/drawing/2014/main" id="{D562FB25-10B7-4894-93F0-8AC5251C83B7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5154362" y="758578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801" name="Oval 800">
                          <a:extLst>
                            <a:ext uri="{FF2B5EF4-FFF2-40B4-BE49-F238E27FC236}">
                              <a16:creationId xmlns:a16="http://schemas.microsoft.com/office/drawing/2014/main" id="{AEE8DD2A-1683-462D-98EB-EC458000794E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5690465" y="758578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802" name="Oval 801">
                          <a:extLst>
                            <a:ext uri="{FF2B5EF4-FFF2-40B4-BE49-F238E27FC236}">
                              <a16:creationId xmlns:a16="http://schemas.microsoft.com/office/drawing/2014/main" id="{D733F242-425B-4B03-885E-D60A92A225F6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6207112" y="758578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</p:grpSp>
                  <p:grpSp>
                    <p:nvGrpSpPr>
                      <p:cNvPr id="784" name="Group 783">
                        <a:extLst>
                          <a:ext uri="{FF2B5EF4-FFF2-40B4-BE49-F238E27FC236}">
                            <a16:creationId xmlns:a16="http://schemas.microsoft.com/office/drawing/2014/main" id="{85F0C818-E457-4455-8408-381EE79F58BB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2070912" y="1303506"/>
                        <a:ext cx="4577475" cy="447658"/>
                        <a:chOff x="2061185" y="758575"/>
                        <a:chExt cx="4577475" cy="447658"/>
                      </a:xfrm>
                    </p:grpSpPr>
                    <p:sp>
                      <p:nvSpPr>
                        <p:cNvPr id="785" name="Oval 784">
                          <a:extLst>
                            <a:ext uri="{FF2B5EF4-FFF2-40B4-BE49-F238E27FC236}">
                              <a16:creationId xmlns:a16="http://schemas.microsoft.com/office/drawing/2014/main" id="{16A96359-A9FF-4A5D-96C1-CEF06F2D6DE2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2061185" y="758579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786" name="Oval 785">
                          <a:extLst>
                            <a:ext uri="{FF2B5EF4-FFF2-40B4-BE49-F238E27FC236}">
                              <a16:creationId xmlns:a16="http://schemas.microsoft.com/office/drawing/2014/main" id="{2299932D-899E-4B57-875C-12A2B003E7E6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2584207" y="758575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787" name="Oval 786">
                          <a:extLst>
                            <a:ext uri="{FF2B5EF4-FFF2-40B4-BE49-F238E27FC236}">
                              <a16:creationId xmlns:a16="http://schemas.microsoft.com/office/drawing/2014/main" id="{EA4384A8-D47F-4B4A-A30B-B49111168A89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3104124" y="758575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788" name="Oval 787">
                          <a:extLst>
                            <a:ext uri="{FF2B5EF4-FFF2-40B4-BE49-F238E27FC236}">
                              <a16:creationId xmlns:a16="http://schemas.microsoft.com/office/drawing/2014/main" id="{AFEF60D3-71E5-4818-9D4B-D9CCBF3209B3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3624041" y="758575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789" name="Oval 788">
                          <a:extLst>
                            <a:ext uri="{FF2B5EF4-FFF2-40B4-BE49-F238E27FC236}">
                              <a16:creationId xmlns:a16="http://schemas.microsoft.com/office/drawing/2014/main" id="{0D3CE099-6926-44AE-AB88-B30B5393417B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4134148" y="758576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790" name="Oval 789">
                          <a:extLst>
                            <a:ext uri="{FF2B5EF4-FFF2-40B4-BE49-F238E27FC236}">
                              <a16:creationId xmlns:a16="http://schemas.microsoft.com/office/drawing/2014/main" id="{DB88D90C-15A2-4D25-8F76-66611D6C2DAD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4657171" y="758577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791" name="Oval 790">
                          <a:extLst>
                            <a:ext uri="{FF2B5EF4-FFF2-40B4-BE49-F238E27FC236}">
                              <a16:creationId xmlns:a16="http://schemas.microsoft.com/office/drawing/2014/main" id="{992CA7D5-0889-4F47-A74D-0FF40D42C927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5154362" y="758578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792" name="Oval 791">
                          <a:extLst>
                            <a:ext uri="{FF2B5EF4-FFF2-40B4-BE49-F238E27FC236}">
                              <a16:creationId xmlns:a16="http://schemas.microsoft.com/office/drawing/2014/main" id="{67C35392-6A94-43D9-B059-8C31363ECB75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5690465" y="758578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793" name="Oval 792">
                          <a:extLst>
                            <a:ext uri="{FF2B5EF4-FFF2-40B4-BE49-F238E27FC236}">
                              <a16:creationId xmlns:a16="http://schemas.microsoft.com/office/drawing/2014/main" id="{30687DCC-691D-48D0-9CE3-7842C76C745D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6207112" y="758578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</p:grpSp>
                </p:grpSp>
                <p:grpSp>
                  <p:nvGrpSpPr>
                    <p:cNvPr id="762" name="Group 761">
                      <a:extLst>
                        <a:ext uri="{FF2B5EF4-FFF2-40B4-BE49-F238E27FC236}">
                          <a16:creationId xmlns:a16="http://schemas.microsoft.com/office/drawing/2014/main" id="{467C09CE-94B9-431D-B26F-0715DE4A8114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043671" y="1848437"/>
                      <a:ext cx="4587202" cy="992589"/>
                      <a:chOff x="2061185" y="758575"/>
                      <a:chExt cx="4587202" cy="992589"/>
                    </a:xfrm>
                  </p:grpSpPr>
                  <p:grpSp>
                    <p:nvGrpSpPr>
                      <p:cNvPr id="763" name="Group 762">
                        <a:extLst>
                          <a:ext uri="{FF2B5EF4-FFF2-40B4-BE49-F238E27FC236}">
                            <a16:creationId xmlns:a16="http://schemas.microsoft.com/office/drawing/2014/main" id="{C0F79B21-9C1D-4E78-8DE7-240400A9E6FF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2061185" y="758575"/>
                        <a:ext cx="4577475" cy="447658"/>
                        <a:chOff x="2061185" y="758575"/>
                        <a:chExt cx="4577475" cy="447658"/>
                      </a:xfrm>
                    </p:grpSpPr>
                    <p:sp>
                      <p:nvSpPr>
                        <p:cNvPr id="774" name="Oval 773">
                          <a:extLst>
                            <a:ext uri="{FF2B5EF4-FFF2-40B4-BE49-F238E27FC236}">
                              <a16:creationId xmlns:a16="http://schemas.microsoft.com/office/drawing/2014/main" id="{16BF7D5F-0E03-4C28-B1C8-DFE309DAF0D8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2061185" y="758579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775" name="Oval 774">
                          <a:extLst>
                            <a:ext uri="{FF2B5EF4-FFF2-40B4-BE49-F238E27FC236}">
                              <a16:creationId xmlns:a16="http://schemas.microsoft.com/office/drawing/2014/main" id="{569F51C3-C379-410C-BB3E-C58BB3ED59A3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2584207" y="758575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776" name="Oval 775">
                          <a:extLst>
                            <a:ext uri="{FF2B5EF4-FFF2-40B4-BE49-F238E27FC236}">
                              <a16:creationId xmlns:a16="http://schemas.microsoft.com/office/drawing/2014/main" id="{2C99228C-07CE-416A-8FBA-15C52C5F6423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3104124" y="758575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777" name="Oval 776">
                          <a:extLst>
                            <a:ext uri="{FF2B5EF4-FFF2-40B4-BE49-F238E27FC236}">
                              <a16:creationId xmlns:a16="http://schemas.microsoft.com/office/drawing/2014/main" id="{8B859594-08C6-4BEF-AD23-52356A3A1C78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3624041" y="758575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778" name="Oval 777">
                          <a:extLst>
                            <a:ext uri="{FF2B5EF4-FFF2-40B4-BE49-F238E27FC236}">
                              <a16:creationId xmlns:a16="http://schemas.microsoft.com/office/drawing/2014/main" id="{EDDC2EB2-A1A2-4C52-9ED0-A60F7F1A62E0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4134148" y="758576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779" name="Oval 778">
                          <a:extLst>
                            <a:ext uri="{FF2B5EF4-FFF2-40B4-BE49-F238E27FC236}">
                              <a16:creationId xmlns:a16="http://schemas.microsoft.com/office/drawing/2014/main" id="{793CA688-0B43-4D69-A162-90DD4A876801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4657171" y="758577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780" name="Oval 779">
                          <a:extLst>
                            <a:ext uri="{FF2B5EF4-FFF2-40B4-BE49-F238E27FC236}">
                              <a16:creationId xmlns:a16="http://schemas.microsoft.com/office/drawing/2014/main" id="{8057E678-6931-451C-8099-3F42D04BB1C0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5154362" y="758578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781" name="Oval 780">
                          <a:extLst>
                            <a:ext uri="{FF2B5EF4-FFF2-40B4-BE49-F238E27FC236}">
                              <a16:creationId xmlns:a16="http://schemas.microsoft.com/office/drawing/2014/main" id="{31CB627A-556F-4BCA-84C7-8FD3D385CF92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5690465" y="758578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782" name="Oval 781">
                          <a:extLst>
                            <a:ext uri="{FF2B5EF4-FFF2-40B4-BE49-F238E27FC236}">
                              <a16:creationId xmlns:a16="http://schemas.microsoft.com/office/drawing/2014/main" id="{58E41CF9-52E4-450C-BEC8-6F42CED86BE8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6207112" y="758578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</p:grpSp>
                  <p:grpSp>
                    <p:nvGrpSpPr>
                      <p:cNvPr id="764" name="Group 763">
                        <a:extLst>
                          <a:ext uri="{FF2B5EF4-FFF2-40B4-BE49-F238E27FC236}">
                            <a16:creationId xmlns:a16="http://schemas.microsoft.com/office/drawing/2014/main" id="{E5ABED5A-9DAB-4B27-9F83-B80E31C68577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2070912" y="1303506"/>
                        <a:ext cx="4577475" cy="447658"/>
                        <a:chOff x="2061185" y="758575"/>
                        <a:chExt cx="4577475" cy="447658"/>
                      </a:xfrm>
                    </p:grpSpPr>
                    <p:sp>
                      <p:nvSpPr>
                        <p:cNvPr id="765" name="Oval 764">
                          <a:extLst>
                            <a:ext uri="{FF2B5EF4-FFF2-40B4-BE49-F238E27FC236}">
                              <a16:creationId xmlns:a16="http://schemas.microsoft.com/office/drawing/2014/main" id="{4A1B98DB-CEF7-41FF-A8D8-1B468E31F38D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2061185" y="758579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766" name="Oval 765">
                          <a:extLst>
                            <a:ext uri="{FF2B5EF4-FFF2-40B4-BE49-F238E27FC236}">
                              <a16:creationId xmlns:a16="http://schemas.microsoft.com/office/drawing/2014/main" id="{CF6AC5E3-65CA-42BA-BB3D-A7CF3BAFE57D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2584207" y="758575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767" name="Oval 766">
                          <a:extLst>
                            <a:ext uri="{FF2B5EF4-FFF2-40B4-BE49-F238E27FC236}">
                              <a16:creationId xmlns:a16="http://schemas.microsoft.com/office/drawing/2014/main" id="{BC603BCF-815A-4737-A57F-27DA4046C47C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3104124" y="758575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768" name="Oval 767">
                          <a:extLst>
                            <a:ext uri="{FF2B5EF4-FFF2-40B4-BE49-F238E27FC236}">
                              <a16:creationId xmlns:a16="http://schemas.microsoft.com/office/drawing/2014/main" id="{E34B3FE4-5B46-4297-A744-8461E3179C0D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3624041" y="758575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769" name="Oval 768">
                          <a:extLst>
                            <a:ext uri="{FF2B5EF4-FFF2-40B4-BE49-F238E27FC236}">
                              <a16:creationId xmlns:a16="http://schemas.microsoft.com/office/drawing/2014/main" id="{ECF5F644-E7F4-4CD3-8D1E-AAA435B5C06F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4134148" y="758576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770" name="Oval 769">
                          <a:extLst>
                            <a:ext uri="{FF2B5EF4-FFF2-40B4-BE49-F238E27FC236}">
                              <a16:creationId xmlns:a16="http://schemas.microsoft.com/office/drawing/2014/main" id="{80252663-5145-4E97-B53A-00D613653996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4657171" y="758577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771" name="Oval 770">
                          <a:extLst>
                            <a:ext uri="{FF2B5EF4-FFF2-40B4-BE49-F238E27FC236}">
                              <a16:creationId xmlns:a16="http://schemas.microsoft.com/office/drawing/2014/main" id="{809B459F-AD25-41F1-81D7-F91D1F10779E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5154362" y="758578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772" name="Oval 771">
                          <a:extLst>
                            <a:ext uri="{FF2B5EF4-FFF2-40B4-BE49-F238E27FC236}">
                              <a16:creationId xmlns:a16="http://schemas.microsoft.com/office/drawing/2014/main" id="{DEF07489-BA96-4CFF-9466-0B1C1A54B70C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5690465" y="758578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773" name="Oval 772">
                          <a:extLst>
                            <a:ext uri="{FF2B5EF4-FFF2-40B4-BE49-F238E27FC236}">
                              <a16:creationId xmlns:a16="http://schemas.microsoft.com/office/drawing/2014/main" id="{47A16DA5-B0A7-4B3C-88E6-7AB62BCA0F52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6207112" y="758578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</p:grpSp>
                </p:grpSp>
              </p:grpSp>
              <p:grpSp>
                <p:nvGrpSpPr>
                  <p:cNvPr id="745" name="Group 744">
                    <a:extLst>
                      <a:ext uri="{FF2B5EF4-FFF2-40B4-BE49-F238E27FC236}">
                        <a16:creationId xmlns:a16="http://schemas.microsoft.com/office/drawing/2014/main" id="{705A9B19-6FD9-41B5-AB46-6335D9D0D871}"/>
                      </a:ext>
                    </a:extLst>
                  </p:cNvPr>
                  <p:cNvGrpSpPr/>
                  <p:nvPr/>
                </p:nvGrpSpPr>
                <p:grpSpPr>
                  <a:xfrm>
                    <a:off x="5609114" y="733735"/>
                    <a:ext cx="1113244" cy="348116"/>
                    <a:chOff x="5609114" y="733735"/>
                    <a:chExt cx="1113244" cy="348116"/>
                  </a:xfrm>
                </p:grpSpPr>
                <p:sp>
                  <p:nvSpPr>
                    <p:cNvPr id="758" name="Oval 757">
                      <a:extLst>
                        <a:ext uri="{FF2B5EF4-FFF2-40B4-BE49-F238E27FC236}">
                          <a16:creationId xmlns:a16="http://schemas.microsoft.com/office/drawing/2014/main" id="{BEE6CB3D-E476-4620-A465-68865EAFB2E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609114" y="741507"/>
                      <a:ext cx="328099" cy="340344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759" name="Oval 758">
                      <a:extLst>
                        <a:ext uri="{FF2B5EF4-FFF2-40B4-BE49-F238E27FC236}">
                          <a16:creationId xmlns:a16="http://schemas.microsoft.com/office/drawing/2014/main" id="{B02C1115-2D10-40F9-B9E1-C40C4EFD48D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016180" y="741507"/>
                      <a:ext cx="328099" cy="340344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760" name="Oval 759">
                      <a:extLst>
                        <a:ext uri="{FF2B5EF4-FFF2-40B4-BE49-F238E27FC236}">
                          <a16:creationId xmlns:a16="http://schemas.microsoft.com/office/drawing/2014/main" id="{5ACE39B7-7E15-4B0F-A51E-B1AADA88C66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394259" y="733735"/>
                      <a:ext cx="328099" cy="340344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  <p:grpSp>
                <p:nvGrpSpPr>
                  <p:cNvPr id="746" name="Group 745">
                    <a:extLst>
                      <a:ext uri="{FF2B5EF4-FFF2-40B4-BE49-F238E27FC236}">
                        <a16:creationId xmlns:a16="http://schemas.microsoft.com/office/drawing/2014/main" id="{CBC13479-1D51-446F-9143-D364ECB0D801}"/>
                      </a:ext>
                    </a:extLst>
                  </p:cNvPr>
                  <p:cNvGrpSpPr/>
                  <p:nvPr/>
                </p:nvGrpSpPr>
                <p:grpSpPr>
                  <a:xfrm>
                    <a:off x="5613812" y="1139265"/>
                    <a:ext cx="1113244" cy="348116"/>
                    <a:chOff x="5609114" y="733735"/>
                    <a:chExt cx="1113244" cy="348116"/>
                  </a:xfrm>
                </p:grpSpPr>
                <p:sp>
                  <p:nvSpPr>
                    <p:cNvPr id="755" name="Oval 754">
                      <a:extLst>
                        <a:ext uri="{FF2B5EF4-FFF2-40B4-BE49-F238E27FC236}">
                          <a16:creationId xmlns:a16="http://schemas.microsoft.com/office/drawing/2014/main" id="{588B9BD2-CD15-4804-8DB8-C69DD4D7BFA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609114" y="741507"/>
                      <a:ext cx="328099" cy="340344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756" name="Oval 755">
                      <a:extLst>
                        <a:ext uri="{FF2B5EF4-FFF2-40B4-BE49-F238E27FC236}">
                          <a16:creationId xmlns:a16="http://schemas.microsoft.com/office/drawing/2014/main" id="{78E189E5-8569-49CF-97D8-D0E6327C5F6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016180" y="741507"/>
                      <a:ext cx="328099" cy="340344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757" name="Oval 756">
                      <a:extLst>
                        <a:ext uri="{FF2B5EF4-FFF2-40B4-BE49-F238E27FC236}">
                          <a16:creationId xmlns:a16="http://schemas.microsoft.com/office/drawing/2014/main" id="{06777163-32BE-4D9A-A307-529B6B3DB65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394259" y="733735"/>
                      <a:ext cx="328099" cy="340344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  <p:grpSp>
                <p:nvGrpSpPr>
                  <p:cNvPr id="747" name="Group 746">
                    <a:extLst>
                      <a:ext uri="{FF2B5EF4-FFF2-40B4-BE49-F238E27FC236}">
                        <a16:creationId xmlns:a16="http://schemas.microsoft.com/office/drawing/2014/main" id="{481F8D5A-A101-4307-A10C-1CDEE7CC632A}"/>
                      </a:ext>
                    </a:extLst>
                  </p:cNvPr>
                  <p:cNvGrpSpPr/>
                  <p:nvPr/>
                </p:nvGrpSpPr>
                <p:grpSpPr>
                  <a:xfrm>
                    <a:off x="5609539" y="1537533"/>
                    <a:ext cx="1113244" cy="348116"/>
                    <a:chOff x="5609114" y="733735"/>
                    <a:chExt cx="1113244" cy="348116"/>
                  </a:xfrm>
                </p:grpSpPr>
                <p:sp>
                  <p:nvSpPr>
                    <p:cNvPr id="752" name="Oval 751">
                      <a:extLst>
                        <a:ext uri="{FF2B5EF4-FFF2-40B4-BE49-F238E27FC236}">
                          <a16:creationId xmlns:a16="http://schemas.microsoft.com/office/drawing/2014/main" id="{C6732132-176A-4717-B328-CE6C0CE6B41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609114" y="741507"/>
                      <a:ext cx="328099" cy="340344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753" name="Oval 752">
                      <a:extLst>
                        <a:ext uri="{FF2B5EF4-FFF2-40B4-BE49-F238E27FC236}">
                          <a16:creationId xmlns:a16="http://schemas.microsoft.com/office/drawing/2014/main" id="{81D8C4E8-1665-4295-AC3A-0487A72B9A2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016180" y="741507"/>
                      <a:ext cx="328099" cy="340344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754" name="Oval 753">
                      <a:extLst>
                        <a:ext uri="{FF2B5EF4-FFF2-40B4-BE49-F238E27FC236}">
                          <a16:creationId xmlns:a16="http://schemas.microsoft.com/office/drawing/2014/main" id="{B3A5C6D6-B71A-48AE-8C58-1CFC2A96A8D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394259" y="733735"/>
                      <a:ext cx="328099" cy="340344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  <p:grpSp>
                <p:nvGrpSpPr>
                  <p:cNvPr id="748" name="Group 747">
                    <a:extLst>
                      <a:ext uri="{FF2B5EF4-FFF2-40B4-BE49-F238E27FC236}">
                        <a16:creationId xmlns:a16="http://schemas.microsoft.com/office/drawing/2014/main" id="{5DDC0B48-A23A-4E20-81BA-71A451252833}"/>
                      </a:ext>
                    </a:extLst>
                  </p:cNvPr>
                  <p:cNvGrpSpPr/>
                  <p:nvPr/>
                </p:nvGrpSpPr>
                <p:grpSpPr>
                  <a:xfrm>
                    <a:off x="5609114" y="1954803"/>
                    <a:ext cx="1113244" cy="348116"/>
                    <a:chOff x="5609114" y="733735"/>
                    <a:chExt cx="1113244" cy="348116"/>
                  </a:xfrm>
                </p:grpSpPr>
                <p:sp>
                  <p:nvSpPr>
                    <p:cNvPr id="749" name="Oval 748">
                      <a:extLst>
                        <a:ext uri="{FF2B5EF4-FFF2-40B4-BE49-F238E27FC236}">
                          <a16:creationId xmlns:a16="http://schemas.microsoft.com/office/drawing/2014/main" id="{724B7ACC-6BD6-4330-921F-3F25D6E2376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609114" y="741507"/>
                      <a:ext cx="328099" cy="340344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750" name="Oval 749">
                      <a:extLst>
                        <a:ext uri="{FF2B5EF4-FFF2-40B4-BE49-F238E27FC236}">
                          <a16:creationId xmlns:a16="http://schemas.microsoft.com/office/drawing/2014/main" id="{F0820D69-6AF3-4C97-BFA6-16394729E01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016180" y="741507"/>
                      <a:ext cx="328099" cy="340344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751" name="Oval 750">
                      <a:extLst>
                        <a:ext uri="{FF2B5EF4-FFF2-40B4-BE49-F238E27FC236}">
                          <a16:creationId xmlns:a16="http://schemas.microsoft.com/office/drawing/2014/main" id="{1BB835E5-D188-49D2-85D3-4DF4BCB8125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394259" y="733735"/>
                      <a:ext cx="328099" cy="340344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</p:grpSp>
            <p:grpSp>
              <p:nvGrpSpPr>
                <p:cNvPr id="723" name="Group 722">
                  <a:extLst>
                    <a:ext uri="{FF2B5EF4-FFF2-40B4-BE49-F238E27FC236}">
                      <a16:creationId xmlns:a16="http://schemas.microsoft.com/office/drawing/2014/main" id="{3B87906B-450B-4F21-8BA1-5D6C8BDFBC43}"/>
                    </a:ext>
                  </a:extLst>
                </p:cNvPr>
                <p:cNvGrpSpPr/>
                <p:nvPr/>
              </p:nvGrpSpPr>
              <p:grpSpPr>
                <a:xfrm>
                  <a:off x="10217188" y="573682"/>
                  <a:ext cx="1242854" cy="1282712"/>
                  <a:chOff x="10217188" y="573682"/>
                  <a:chExt cx="1242854" cy="1282712"/>
                </a:xfrm>
              </p:grpSpPr>
              <p:grpSp>
                <p:nvGrpSpPr>
                  <p:cNvPr id="724" name="Group 723">
                    <a:extLst>
                      <a:ext uri="{FF2B5EF4-FFF2-40B4-BE49-F238E27FC236}">
                        <a16:creationId xmlns:a16="http://schemas.microsoft.com/office/drawing/2014/main" id="{6300D3A6-4B00-40C2-BD5B-2AE3011CF4C7}"/>
                      </a:ext>
                    </a:extLst>
                  </p:cNvPr>
                  <p:cNvGrpSpPr/>
                  <p:nvPr/>
                </p:nvGrpSpPr>
                <p:grpSpPr>
                  <a:xfrm>
                    <a:off x="10218579" y="573682"/>
                    <a:ext cx="1233133" cy="291110"/>
                    <a:chOff x="10218579" y="573682"/>
                    <a:chExt cx="1233133" cy="291110"/>
                  </a:xfrm>
                </p:grpSpPr>
                <p:sp>
                  <p:nvSpPr>
                    <p:cNvPr id="740" name="Oval 739">
                      <a:extLst>
                        <a:ext uri="{FF2B5EF4-FFF2-40B4-BE49-F238E27FC236}">
                          <a16:creationId xmlns:a16="http://schemas.microsoft.com/office/drawing/2014/main" id="{7CB1D248-6CC0-43F3-98D8-511D8835FB8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218579" y="573682"/>
                      <a:ext cx="266214" cy="276149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741" name="Oval 740">
                      <a:extLst>
                        <a:ext uri="{FF2B5EF4-FFF2-40B4-BE49-F238E27FC236}">
                          <a16:creationId xmlns:a16="http://schemas.microsoft.com/office/drawing/2014/main" id="{F9E589E2-B1BE-427D-8FCE-22C362E373D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542444" y="588643"/>
                      <a:ext cx="266214" cy="276149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742" name="Oval 741">
                      <a:extLst>
                        <a:ext uri="{FF2B5EF4-FFF2-40B4-BE49-F238E27FC236}">
                          <a16:creationId xmlns:a16="http://schemas.microsoft.com/office/drawing/2014/main" id="{60376947-9B9F-43C5-9EE5-E264CB5575B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862162" y="588642"/>
                      <a:ext cx="266214" cy="276149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743" name="Oval 742">
                      <a:extLst>
                        <a:ext uri="{FF2B5EF4-FFF2-40B4-BE49-F238E27FC236}">
                          <a16:creationId xmlns:a16="http://schemas.microsoft.com/office/drawing/2014/main" id="{E34A3498-B9DD-4420-A654-EF0F2B76843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185498" y="588642"/>
                      <a:ext cx="266214" cy="276149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  <p:grpSp>
                <p:nvGrpSpPr>
                  <p:cNvPr id="725" name="Group 724">
                    <a:extLst>
                      <a:ext uri="{FF2B5EF4-FFF2-40B4-BE49-F238E27FC236}">
                        <a16:creationId xmlns:a16="http://schemas.microsoft.com/office/drawing/2014/main" id="{13CF59C6-BE73-46BF-BECC-7E1F006744BB}"/>
                      </a:ext>
                    </a:extLst>
                  </p:cNvPr>
                  <p:cNvGrpSpPr/>
                  <p:nvPr/>
                </p:nvGrpSpPr>
                <p:grpSpPr>
                  <a:xfrm>
                    <a:off x="10226909" y="902961"/>
                    <a:ext cx="1233133" cy="291110"/>
                    <a:chOff x="10218579" y="573682"/>
                    <a:chExt cx="1233133" cy="291110"/>
                  </a:xfrm>
                </p:grpSpPr>
                <p:sp>
                  <p:nvSpPr>
                    <p:cNvPr id="736" name="Oval 735">
                      <a:extLst>
                        <a:ext uri="{FF2B5EF4-FFF2-40B4-BE49-F238E27FC236}">
                          <a16:creationId xmlns:a16="http://schemas.microsoft.com/office/drawing/2014/main" id="{81025461-5CE1-48EC-AF9B-084C11C42C7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218579" y="573682"/>
                      <a:ext cx="266214" cy="276149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737" name="Oval 736">
                      <a:extLst>
                        <a:ext uri="{FF2B5EF4-FFF2-40B4-BE49-F238E27FC236}">
                          <a16:creationId xmlns:a16="http://schemas.microsoft.com/office/drawing/2014/main" id="{3AE25372-83BA-4815-BA29-627424163B4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542444" y="588643"/>
                      <a:ext cx="266214" cy="276149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738" name="Oval 737">
                      <a:extLst>
                        <a:ext uri="{FF2B5EF4-FFF2-40B4-BE49-F238E27FC236}">
                          <a16:creationId xmlns:a16="http://schemas.microsoft.com/office/drawing/2014/main" id="{6734511E-AFCB-4FD9-8085-A50891758D9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862162" y="588642"/>
                      <a:ext cx="266214" cy="276149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739" name="Oval 738">
                      <a:extLst>
                        <a:ext uri="{FF2B5EF4-FFF2-40B4-BE49-F238E27FC236}">
                          <a16:creationId xmlns:a16="http://schemas.microsoft.com/office/drawing/2014/main" id="{B9F400B8-989C-4932-BA80-58033625D5B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185498" y="588642"/>
                      <a:ext cx="266214" cy="276149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  <p:grpSp>
                <p:nvGrpSpPr>
                  <p:cNvPr id="726" name="Group 725">
                    <a:extLst>
                      <a:ext uri="{FF2B5EF4-FFF2-40B4-BE49-F238E27FC236}">
                        <a16:creationId xmlns:a16="http://schemas.microsoft.com/office/drawing/2014/main" id="{02F6E947-2EEC-4C37-924F-F34147211F21}"/>
                      </a:ext>
                    </a:extLst>
                  </p:cNvPr>
                  <p:cNvGrpSpPr/>
                  <p:nvPr/>
                </p:nvGrpSpPr>
                <p:grpSpPr>
                  <a:xfrm>
                    <a:off x="10217188" y="1236005"/>
                    <a:ext cx="1233133" cy="291110"/>
                    <a:chOff x="10218579" y="573682"/>
                    <a:chExt cx="1233133" cy="291110"/>
                  </a:xfrm>
                </p:grpSpPr>
                <p:sp>
                  <p:nvSpPr>
                    <p:cNvPr id="732" name="Oval 731">
                      <a:extLst>
                        <a:ext uri="{FF2B5EF4-FFF2-40B4-BE49-F238E27FC236}">
                          <a16:creationId xmlns:a16="http://schemas.microsoft.com/office/drawing/2014/main" id="{30268DB0-0768-4AB1-AA8A-11C44E841EF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218579" y="573682"/>
                      <a:ext cx="266214" cy="276149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733" name="Oval 732">
                      <a:extLst>
                        <a:ext uri="{FF2B5EF4-FFF2-40B4-BE49-F238E27FC236}">
                          <a16:creationId xmlns:a16="http://schemas.microsoft.com/office/drawing/2014/main" id="{B9DFAC5D-7377-41EF-A24B-3E7F689FE4A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542444" y="588643"/>
                      <a:ext cx="266214" cy="276149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734" name="Oval 733">
                      <a:extLst>
                        <a:ext uri="{FF2B5EF4-FFF2-40B4-BE49-F238E27FC236}">
                          <a16:creationId xmlns:a16="http://schemas.microsoft.com/office/drawing/2014/main" id="{4DB4517C-E513-4066-BE03-06D87C69A73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862162" y="588642"/>
                      <a:ext cx="266214" cy="276149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735" name="Oval 734">
                      <a:extLst>
                        <a:ext uri="{FF2B5EF4-FFF2-40B4-BE49-F238E27FC236}">
                          <a16:creationId xmlns:a16="http://schemas.microsoft.com/office/drawing/2014/main" id="{AEEE3CFA-D864-45D1-B75D-78082A1FD19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185498" y="588642"/>
                      <a:ext cx="266214" cy="276149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  <p:grpSp>
                <p:nvGrpSpPr>
                  <p:cNvPr id="727" name="Group 726">
                    <a:extLst>
                      <a:ext uri="{FF2B5EF4-FFF2-40B4-BE49-F238E27FC236}">
                        <a16:creationId xmlns:a16="http://schemas.microsoft.com/office/drawing/2014/main" id="{2AFCE5AF-B0D4-404E-B507-6CDAC8986B13}"/>
                      </a:ext>
                    </a:extLst>
                  </p:cNvPr>
                  <p:cNvGrpSpPr/>
                  <p:nvPr/>
                </p:nvGrpSpPr>
                <p:grpSpPr>
                  <a:xfrm>
                    <a:off x="10225518" y="1565284"/>
                    <a:ext cx="1233133" cy="291110"/>
                    <a:chOff x="10218579" y="573682"/>
                    <a:chExt cx="1233133" cy="291110"/>
                  </a:xfrm>
                </p:grpSpPr>
                <p:sp>
                  <p:nvSpPr>
                    <p:cNvPr id="728" name="Oval 727">
                      <a:extLst>
                        <a:ext uri="{FF2B5EF4-FFF2-40B4-BE49-F238E27FC236}">
                          <a16:creationId xmlns:a16="http://schemas.microsoft.com/office/drawing/2014/main" id="{189C678F-AB7A-4F7B-9AC8-10F9D44D872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218579" y="573682"/>
                      <a:ext cx="266214" cy="276149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729" name="Oval 728">
                      <a:extLst>
                        <a:ext uri="{FF2B5EF4-FFF2-40B4-BE49-F238E27FC236}">
                          <a16:creationId xmlns:a16="http://schemas.microsoft.com/office/drawing/2014/main" id="{AE6FCF34-0ACD-429A-BFDC-A6DE61CB765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542444" y="588643"/>
                      <a:ext cx="266214" cy="276149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730" name="Oval 729">
                      <a:extLst>
                        <a:ext uri="{FF2B5EF4-FFF2-40B4-BE49-F238E27FC236}">
                          <a16:creationId xmlns:a16="http://schemas.microsoft.com/office/drawing/2014/main" id="{0A3F6758-4C90-44DA-BE9F-65365DEECEB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862162" y="588642"/>
                      <a:ext cx="266214" cy="276149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731" name="Oval 730">
                      <a:extLst>
                        <a:ext uri="{FF2B5EF4-FFF2-40B4-BE49-F238E27FC236}">
                          <a16:creationId xmlns:a16="http://schemas.microsoft.com/office/drawing/2014/main" id="{2D125DE3-8D2F-4F5B-A7BA-E69719E8856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185498" y="588642"/>
                      <a:ext cx="266214" cy="276149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</p:grpSp>
          </p:grpSp>
          <p:grpSp>
            <p:nvGrpSpPr>
              <p:cNvPr id="292" name="Group 291">
                <a:extLst>
                  <a:ext uri="{FF2B5EF4-FFF2-40B4-BE49-F238E27FC236}">
                    <a16:creationId xmlns:a16="http://schemas.microsoft.com/office/drawing/2014/main" id="{87A83DB5-567E-4E77-8817-CC85178DABC5}"/>
                  </a:ext>
                </a:extLst>
              </p:cNvPr>
              <p:cNvGrpSpPr/>
              <p:nvPr/>
            </p:nvGrpSpPr>
            <p:grpSpPr>
              <a:xfrm>
                <a:off x="6351249" y="1912304"/>
                <a:ext cx="5110892" cy="1294928"/>
                <a:chOff x="6349150" y="561466"/>
                <a:chExt cx="5110892" cy="1294928"/>
              </a:xfrm>
            </p:grpSpPr>
            <p:grpSp>
              <p:nvGrpSpPr>
                <p:cNvPr id="641" name="Group 640">
                  <a:extLst>
                    <a:ext uri="{FF2B5EF4-FFF2-40B4-BE49-F238E27FC236}">
                      <a16:creationId xmlns:a16="http://schemas.microsoft.com/office/drawing/2014/main" id="{C904A1B9-55EC-4065-9719-E87C6CFAA3A8}"/>
                    </a:ext>
                  </a:extLst>
                </p:cNvPr>
                <p:cNvGrpSpPr/>
                <p:nvPr/>
              </p:nvGrpSpPr>
              <p:grpSpPr>
                <a:xfrm>
                  <a:off x="6349150" y="561466"/>
                  <a:ext cx="3809484" cy="1284624"/>
                  <a:chOff x="2032000" y="719667"/>
                  <a:chExt cx="4695056" cy="1583255"/>
                </a:xfrm>
              </p:grpSpPr>
              <p:grpSp>
                <p:nvGrpSpPr>
                  <p:cNvPr id="663" name="Group 662">
                    <a:extLst>
                      <a:ext uri="{FF2B5EF4-FFF2-40B4-BE49-F238E27FC236}">
                        <a16:creationId xmlns:a16="http://schemas.microsoft.com/office/drawing/2014/main" id="{3DAFABFE-81D4-4E19-AB34-013F7EA794BB}"/>
                      </a:ext>
                    </a:extLst>
                  </p:cNvPr>
                  <p:cNvGrpSpPr/>
                  <p:nvPr/>
                </p:nvGrpSpPr>
                <p:grpSpPr>
                  <a:xfrm>
                    <a:off x="2032000" y="719667"/>
                    <a:ext cx="3500895" cy="1583255"/>
                    <a:chOff x="2043671" y="758575"/>
                    <a:chExt cx="4604716" cy="2082451"/>
                  </a:xfrm>
                </p:grpSpPr>
                <p:grpSp>
                  <p:nvGrpSpPr>
                    <p:cNvPr id="680" name="Group 679">
                      <a:extLst>
                        <a:ext uri="{FF2B5EF4-FFF2-40B4-BE49-F238E27FC236}">
                          <a16:creationId xmlns:a16="http://schemas.microsoft.com/office/drawing/2014/main" id="{C85BC35B-3422-41A9-A0AB-F2258C9E8912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061185" y="758575"/>
                      <a:ext cx="4587202" cy="992589"/>
                      <a:chOff x="2061185" y="758575"/>
                      <a:chExt cx="4587202" cy="992589"/>
                    </a:xfrm>
                  </p:grpSpPr>
                  <p:grpSp>
                    <p:nvGrpSpPr>
                      <p:cNvPr id="702" name="Group 701">
                        <a:extLst>
                          <a:ext uri="{FF2B5EF4-FFF2-40B4-BE49-F238E27FC236}">
                            <a16:creationId xmlns:a16="http://schemas.microsoft.com/office/drawing/2014/main" id="{28E2C608-E050-4A3C-88D6-191C6E110EF6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2061185" y="758575"/>
                        <a:ext cx="4577475" cy="447658"/>
                        <a:chOff x="2061185" y="758575"/>
                        <a:chExt cx="4577475" cy="447658"/>
                      </a:xfrm>
                    </p:grpSpPr>
                    <p:sp>
                      <p:nvSpPr>
                        <p:cNvPr id="713" name="Oval 712">
                          <a:extLst>
                            <a:ext uri="{FF2B5EF4-FFF2-40B4-BE49-F238E27FC236}">
                              <a16:creationId xmlns:a16="http://schemas.microsoft.com/office/drawing/2014/main" id="{0E70D881-112F-444D-90A9-97AB56DC2D61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2061185" y="758579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714" name="Oval 713">
                          <a:extLst>
                            <a:ext uri="{FF2B5EF4-FFF2-40B4-BE49-F238E27FC236}">
                              <a16:creationId xmlns:a16="http://schemas.microsoft.com/office/drawing/2014/main" id="{E85EDF0E-5A1F-43EA-A11C-B275EF4EE2A5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2584207" y="758575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715" name="Oval 714">
                          <a:extLst>
                            <a:ext uri="{FF2B5EF4-FFF2-40B4-BE49-F238E27FC236}">
                              <a16:creationId xmlns:a16="http://schemas.microsoft.com/office/drawing/2014/main" id="{37A18C0A-DF96-4F97-B6BC-66BED5099D29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3104124" y="758575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716" name="Oval 715">
                          <a:extLst>
                            <a:ext uri="{FF2B5EF4-FFF2-40B4-BE49-F238E27FC236}">
                              <a16:creationId xmlns:a16="http://schemas.microsoft.com/office/drawing/2014/main" id="{DD883D73-3281-4ED4-A304-9BD2C9231AF2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3624041" y="758575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717" name="Oval 716">
                          <a:extLst>
                            <a:ext uri="{FF2B5EF4-FFF2-40B4-BE49-F238E27FC236}">
                              <a16:creationId xmlns:a16="http://schemas.microsoft.com/office/drawing/2014/main" id="{138D2353-0894-4592-8BA5-8EB3903D389C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4134148" y="758576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718" name="Oval 717">
                          <a:extLst>
                            <a:ext uri="{FF2B5EF4-FFF2-40B4-BE49-F238E27FC236}">
                              <a16:creationId xmlns:a16="http://schemas.microsoft.com/office/drawing/2014/main" id="{10E3A26F-B0B2-4D45-9382-70F83A02F300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4657171" y="758577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FF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719" name="Oval 718">
                          <a:extLst>
                            <a:ext uri="{FF2B5EF4-FFF2-40B4-BE49-F238E27FC236}">
                              <a16:creationId xmlns:a16="http://schemas.microsoft.com/office/drawing/2014/main" id="{836B968D-8865-4B4D-B515-AF5DB387F914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5154362" y="758578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FF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720" name="Oval 719">
                          <a:extLst>
                            <a:ext uri="{FF2B5EF4-FFF2-40B4-BE49-F238E27FC236}">
                              <a16:creationId xmlns:a16="http://schemas.microsoft.com/office/drawing/2014/main" id="{3B35FF2D-28EC-46A0-A82B-F454FB7CE9F8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5690465" y="758578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FF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721" name="Oval 720">
                          <a:extLst>
                            <a:ext uri="{FF2B5EF4-FFF2-40B4-BE49-F238E27FC236}">
                              <a16:creationId xmlns:a16="http://schemas.microsoft.com/office/drawing/2014/main" id="{7172220E-D93C-4694-85E4-0889F199AC87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6207112" y="758578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FF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</p:grpSp>
                  <p:grpSp>
                    <p:nvGrpSpPr>
                      <p:cNvPr id="703" name="Group 702">
                        <a:extLst>
                          <a:ext uri="{FF2B5EF4-FFF2-40B4-BE49-F238E27FC236}">
                            <a16:creationId xmlns:a16="http://schemas.microsoft.com/office/drawing/2014/main" id="{9796E73E-3134-48BB-83C4-853964040D7D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2070912" y="1303506"/>
                        <a:ext cx="4577475" cy="447658"/>
                        <a:chOff x="2061185" y="758575"/>
                        <a:chExt cx="4577475" cy="447658"/>
                      </a:xfrm>
                    </p:grpSpPr>
                    <p:sp>
                      <p:nvSpPr>
                        <p:cNvPr id="704" name="Oval 703">
                          <a:extLst>
                            <a:ext uri="{FF2B5EF4-FFF2-40B4-BE49-F238E27FC236}">
                              <a16:creationId xmlns:a16="http://schemas.microsoft.com/office/drawing/2014/main" id="{4651C335-1937-48EE-9B86-5957C4ABD3E7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2061185" y="758579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705" name="Oval 704">
                          <a:extLst>
                            <a:ext uri="{FF2B5EF4-FFF2-40B4-BE49-F238E27FC236}">
                              <a16:creationId xmlns:a16="http://schemas.microsoft.com/office/drawing/2014/main" id="{11799748-4522-47CA-8392-C80E3CF0AE39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2584207" y="758575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706" name="Oval 705">
                          <a:extLst>
                            <a:ext uri="{FF2B5EF4-FFF2-40B4-BE49-F238E27FC236}">
                              <a16:creationId xmlns:a16="http://schemas.microsoft.com/office/drawing/2014/main" id="{19DDDBA6-5D79-4205-8603-35CFDD8B478D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3104124" y="758575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707" name="Oval 706">
                          <a:extLst>
                            <a:ext uri="{FF2B5EF4-FFF2-40B4-BE49-F238E27FC236}">
                              <a16:creationId xmlns:a16="http://schemas.microsoft.com/office/drawing/2014/main" id="{0628D05A-398A-41F6-91B8-622A800A886E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3624041" y="758575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708" name="Oval 707">
                          <a:extLst>
                            <a:ext uri="{FF2B5EF4-FFF2-40B4-BE49-F238E27FC236}">
                              <a16:creationId xmlns:a16="http://schemas.microsoft.com/office/drawing/2014/main" id="{0B652060-6EC5-40CD-8EB8-1DF000F089A0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4134148" y="758576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709" name="Oval 708">
                          <a:extLst>
                            <a:ext uri="{FF2B5EF4-FFF2-40B4-BE49-F238E27FC236}">
                              <a16:creationId xmlns:a16="http://schemas.microsoft.com/office/drawing/2014/main" id="{E9A745EE-8402-4125-9C0E-B60A1B48AFB5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4657171" y="758577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710" name="Oval 709">
                          <a:extLst>
                            <a:ext uri="{FF2B5EF4-FFF2-40B4-BE49-F238E27FC236}">
                              <a16:creationId xmlns:a16="http://schemas.microsoft.com/office/drawing/2014/main" id="{9B4E9235-8B28-492F-BC0C-BA31AAE94143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5154362" y="758578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FF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711" name="Oval 710">
                          <a:extLst>
                            <a:ext uri="{FF2B5EF4-FFF2-40B4-BE49-F238E27FC236}">
                              <a16:creationId xmlns:a16="http://schemas.microsoft.com/office/drawing/2014/main" id="{97BB786D-9E3C-4869-A64C-2ACF8515C15F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5690465" y="758578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FF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712" name="Oval 711">
                          <a:extLst>
                            <a:ext uri="{FF2B5EF4-FFF2-40B4-BE49-F238E27FC236}">
                              <a16:creationId xmlns:a16="http://schemas.microsoft.com/office/drawing/2014/main" id="{14D292EE-1936-422E-A00B-FBBEA1BF3E20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6207112" y="758578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FF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</p:grpSp>
                </p:grpSp>
                <p:grpSp>
                  <p:nvGrpSpPr>
                    <p:cNvPr id="681" name="Group 680">
                      <a:extLst>
                        <a:ext uri="{FF2B5EF4-FFF2-40B4-BE49-F238E27FC236}">
                          <a16:creationId xmlns:a16="http://schemas.microsoft.com/office/drawing/2014/main" id="{320DEB35-9A40-4E3F-B106-14CF09F691CB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043671" y="1848437"/>
                      <a:ext cx="4587202" cy="992589"/>
                      <a:chOff x="2061185" y="758575"/>
                      <a:chExt cx="4587202" cy="992589"/>
                    </a:xfrm>
                  </p:grpSpPr>
                  <p:grpSp>
                    <p:nvGrpSpPr>
                      <p:cNvPr id="682" name="Group 681">
                        <a:extLst>
                          <a:ext uri="{FF2B5EF4-FFF2-40B4-BE49-F238E27FC236}">
                            <a16:creationId xmlns:a16="http://schemas.microsoft.com/office/drawing/2014/main" id="{DC7B41A8-16D0-4E73-B9EE-DA1B90B29C18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2061185" y="758575"/>
                        <a:ext cx="4577475" cy="447658"/>
                        <a:chOff x="2061185" y="758575"/>
                        <a:chExt cx="4577475" cy="447658"/>
                      </a:xfrm>
                    </p:grpSpPr>
                    <p:sp>
                      <p:nvSpPr>
                        <p:cNvPr id="693" name="Oval 692">
                          <a:extLst>
                            <a:ext uri="{FF2B5EF4-FFF2-40B4-BE49-F238E27FC236}">
                              <a16:creationId xmlns:a16="http://schemas.microsoft.com/office/drawing/2014/main" id="{11FAB0F6-8A8C-4EE9-BA7B-66129ABF29A5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2061185" y="758579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694" name="Oval 693">
                          <a:extLst>
                            <a:ext uri="{FF2B5EF4-FFF2-40B4-BE49-F238E27FC236}">
                              <a16:creationId xmlns:a16="http://schemas.microsoft.com/office/drawing/2014/main" id="{87ABDED3-B479-4F86-9DD5-BFAEED6EC90E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2584207" y="758575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695" name="Oval 694">
                          <a:extLst>
                            <a:ext uri="{FF2B5EF4-FFF2-40B4-BE49-F238E27FC236}">
                              <a16:creationId xmlns:a16="http://schemas.microsoft.com/office/drawing/2014/main" id="{98D0EFDF-07D2-4D26-A08C-A1F29AE4DD1F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3104124" y="758575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696" name="Oval 695">
                          <a:extLst>
                            <a:ext uri="{FF2B5EF4-FFF2-40B4-BE49-F238E27FC236}">
                              <a16:creationId xmlns:a16="http://schemas.microsoft.com/office/drawing/2014/main" id="{8B295D5E-3713-4A0A-BC24-5ABA96CFD5B5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3624041" y="758575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697" name="Oval 696">
                          <a:extLst>
                            <a:ext uri="{FF2B5EF4-FFF2-40B4-BE49-F238E27FC236}">
                              <a16:creationId xmlns:a16="http://schemas.microsoft.com/office/drawing/2014/main" id="{1BA1813C-F2B4-4277-8045-776BF152FCB2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4134148" y="758576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698" name="Oval 697">
                          <a:extLst>
                            <a:ext uri="{FF2B5EF4-FFF2-40B4-BE49-F238E27FC236}">
                              <a16:creationId xmlns:a16="http://schemas.microsoft.com/office/drawing/2014/main" id="{AA43887B-0693-4C28-A3B6-4AEED6D869F8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4657171" y="758577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699" name="Oval 698">
                          <a:extLst>
                            <a:ext uri="{FF2B5EF4-FFF2-40B4-BE49-F238E27FC236}">
                              <a16:creationId xmlns:a16="http://schemas.microsoft.com/office/drawing/2014/main" id="{8339AD96-F379-4183-A213-2E96782C834E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5154362" y="758578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700" name="Oval 699">
                          <a:extLst>
                            <a:ext uri="{FF2B5EF4-FFF2-40B4-BE49-F238E27FC236}">
                              <a16:creationId xmlns:a16="http://schemas.microsoft.com/office/drawing/2014/main" id="{BF81E459-2C7A-4932-B422-43BF8874E47F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5690465" y="758578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FF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701" name="Oval 700">
                          <a:extLst>
                            <a:ext uri="{FF2B5EF4-FFF2-40B4-BE49-F238E27FC236}">
                              <a16:creationId xmlns:a16="http://schemas.microsoft.com/office/drawing/2014/main" id="{90468F5E-7FE7-4D3B-9D1E-0BD719F6191C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6207112" y="758578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FF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</p:grpSp>
                  <p:grpSp>
                    <p:nvGrpSpPr>
                      <p:cNvPr id="683" name="Group 682">
                        <a:extLst>
                          <a:ext uri="{FF2B5EF4-FFF2-40B4-BE49-F238E27FC236}">
                            <a16:creationId xmlns:a16="http://schemas.microsoft.com/office/drawing/2014/main" id="{736387D4-B01A-42AD-B154-50CD95D05A03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2070912" y="1303506"/>
                        <a:ext cx="4577475" cy="447658"/>
                        <a:chOff x="2061185" y="758575"/>
                        <a:chExt cx="4577475" cy="447658"/>
                      </a:xfrm>
                    </p:grpSpPr>
                    <p:sp>
                      <p:nvSpPr>
                        <p:cNvPr id="684" name="Oval 683">
                          <a:extLst>
                            <a:ext uri="{FF2B5EF4-FFF2-40B4-BE49-F238E27FC236}">
                              <a16:creationId xmlns:a16="http://schemas.microsoft.com/office/drawing/2014/main" id="{53E770C6-6335-4E72-9E6D-4C614F38F0F8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2061185" y="758579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685" name="Oval 684">
                          <a:extLst>
                            <a:ext uri="{FF2B5EF4-FFF2-40B4-BE49-F238E27FC236}">
                              <a16:creationId xmlns:a16="http://schemas.microsoft.com/office/drawing/2014/main" id="{D184DDF9-B3F7-4E8A-B284-F7B8F2DFE9CA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2584207" y="758575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686" name="Oval 685">
                          <a:extLst>
                            <a:ext uri="{FF2B5EF4-FFF2-40B4-BE49-F238E27FC236}">
                              <a16:creationId xmlns:a16="http://schemas.microsoft.com/office/drawing/2014/main" id="{073729C0-E628-4E21-B55B-B489D3E76145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3104124" y="758575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687" name="Oval 686">
                          <a:extLst>
                            <a:ext uri="{FF2B5EF4-FFF2-40B4-BE49-F238E27FC236}">
                              <a16:creationId xmlns:a16="http://schemas.microsoft.com/office/drawing/2014/main" id="{DBD2C09F-C84B-458E-A2F8-A20EF58C4D3F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3624041" y="758575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688" name="Oval 687">
                          <a:extLst>
                            <a:ext uri="{FF2B5EF4-FFF2-40B4-BE49-F238E27FC236}">
                              <a16:creationId xmlns:a16="http://schemas.microsoft.com/office/drawing/2014/main" id="{D3F5C032-E373-4774-A169-A13E7458F2F0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4134148" y="758576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689" name="Oval 688">
                          <a:extLst>
                            <a:ext uri="{FF2B5EF4-FFF2-40B4-BE49-F238E27FC236}">
                              <a16:creationId xmlns:a16="http://schemas.microsoft.com/office/drawing/2014/main" id="{A2D087A4-D7FC-4710-A0C2-743ACB527AB4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4657171" y="758577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690" name="Oval 689">
                          <a:extLst>
                            <a:ext uri="{FF2B5EF4-FFF2-40B4-BE49-F238E27FC236}">
                              <a16:creationId xmlns:a16="http://schemas.microsoft.com/office/drawing/2014/main" id="{A0419CD6-0C25-4461-8BBD-B38824FF84EF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5154362" y="758578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691" name="Oval 690">
                          <a:extLst>
                            <a:ext uri="{FF2B5EF4-FFF2-40B4-BE49-F238E27FC236}">
                              <a16:creationId xmlns:a16="http://schemas.microsoft.com/office/drawing/2014/main" id="{E75BFE4B-3BCA-4ECD-9000-DA0144252958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5690465" y="758578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692" name="Oval 691">
                          <a:extLst>
                            <a:ext uri="{FF2B5EF4-FFF2-40B4-BE49-F238E27FC236}">
                              <a16:creationId xmlns:a16="http://schemas.microsoft.com/office/drawing/2014/main" id="{D5D02297-62B3-494F-9E4D-29062748C637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6207112" y="758578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FF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</p:grpSp>
                </p:grpSp>
              </p:grpSp>
              <p:grpSp>
                <p:nvGrpSpPr>
                  <p:cNvPr id="664" name="Group 663">
                    <a:extLst>
                      <a:ext uri="{FF2B5EF4-FFF2-40B4-BE49-F238E27FC236}">
                        <a16:creationId xmlns:a16="http://schemas.microsoft.com/office/drawing/2014/main" id="{BA7DF211-54D9-4D42-AF0A-0ADA9FF652ED}"/>
                      </a:ext>
                    </a:extLst>
                  </p:cNvPr>
                  <p:cNvGrpSpPr/>
                  <p:nvPr/>
                </p:nvGrpSpPr>
                <p:grpSpPr>
                  <a:xfrm>
                    <a:off x="5609114" y="733735"/>
                    <a:ext cx="1113244" cy="348116"/>
                    <a:chOff x="5609114" y="733735"/>
                    <a:chExt cx="1113244" cy="348116"/>
                  </a:xfrm>
                </p:grpSpPr>
                <p:sp>
                  <p:nvSpPr>
                    <p:cNvPr id="677" name="Oval 676">
                      <a:extLst>
                        <a:ext uri="{FF2B5EF4-FFF2-40B4-BE49-F238E27FC236}">
                          <a16:creationId xmlns:a16="http://schemas.microsoft.com/office/drawing/2014/main" id="{45FDC95A-E173-44D7-9317-A0D44754553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609114" y="741507"/>
                      <a:ext cx="328099" cy="340344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678" name="Oval 677">
                      <a:extLst>
                        <a:ext uri="{FF2B5EF4-FFF2-40B4-BE49-F238E27FC236}">
                          <a16:creationId xmlns:a16="http://schemas.microsoft.com/office/drawing/2014/main" id="{3F18DA9B-192B-4AFE-991B-29FF8B73CED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016180" y="741507"/>
                      <a:ext cx="328099" cy="340344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679" name="Oval 678">
                      <a:extLst>
                        <a:ext uri="{FF2B5EF4-FFF2-40B4-BE49-F238E27FC236}">
                          <a16:creationId xmlns:a16="http://schemas.microsoft.com/office/drawing/2014/main" id="{11430A60-1C57-4418-AA20-C4E0C5D2ADF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394259" y="733735"/>
                      <a:ext cx="328099" cy="340344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  <p:grpSp>
                <p:nvGrpSpPr>
                  <p:cNvPr id="665" name="Group 664">
                    <a:extLst>
                      <a:ext uri="{FF2B5EF4-FFF2-40B4-BE49-F238E27FC236}">
                        <a16:creationId xmlns:a16="http://schemas.microsoft.com/office/drawing/2014/main" id="{8BA40A41-68BD-4330-A516-040B1E537529}"/>
                      </a:ext>
                    </a:extLst>
                  </p:cNvPr>
                  <p:cNvGrpSpPr/>
                  <p:nvPr/>
                </p:nvGrpSpPr>
                <p:grpSpPr>
                  <a:xfrm>
                    <a:off x="5613812" y="1139265"/>
                    <a:ext cx="1113244" cy="348116"/>
                    <a:chOff x="5609114" y="733735"/>
                    <a:chExt cx="1113244" cy="348116"/>
                  </a:xfrm>
                </p:grpSpPr>
                <p:sp>
                  <p:nvSpPr>
                    <p:cNvPr id="674" name="Oval 673">
                      <a:extLst>
                        <a:ext uri="{FF2B5EF4-FFF2-40B4-BE49-F238E27FC236}">
                          <a16:creationId xmlns:a16="http://schemas.microsoft.com/office/drawing/2014/main" id="{88709B25-E1F0-4804-BABD-3F934C0EFAE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609114" y="741507"/>
                      <a:ext cx="328099" cy="340344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675" name="Oval 674">
                      <a:extLst>
                        <a:ext uri="{FF2B5EF4-FFF2-40B4-BE49-F238E27FC236}">
                          <a16:creationId xmlns:a16="http://schemas.microsoft.com/office/drawing/2014/main" id="{F03637D0-F4BC-4DCA-A32A-6E4E72F1CD6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016180" y="741507"/>
                      <a:ext cx="328099" cy="340344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676" name="Oval 675">
                      <a:extLst>
                        <a:ext uri="{FF2B5EF4-FFF2-40B4-BE49-F238E27FC236}">
                          <a16:creationId xmlns:a16="http://schemas.microsoft.com/office/drawing/2014/main" id="{A4154C7F-248D-464D-932E-2997BB8B93E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394259" y="733735"/>
                      <a:ext cx="328099" cy="340344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  <p:grpSp>
                <p:nvGrpSpPr>
                  <p:cNvPr id="666" name="Group 665">
                    <a:extLst>
                      <a:ext uri="{FF2B5EF4-FFF2-40B4-BE49-F238E27FC236}">
                        <a16:creationId xmlns:a16="http://schemas.microsoft.com/office/drawing/2014/main" id="{18239B22-75E3-48C1-A02C-5578E1A3010E}"/>
                      </a:ext>
                    </a:extLst>
                  </p:cNvPr>
                  <p:cNvGrpSpPr/>
                  <p:nvPr/>
                </p:nvGrpSpPr>
                <p:grpSpPr>
                  <a:xfrm>
                    <a:off x="5609539" y="1537533"/>
                    <a:ext cx="1113244" cy="348116"/>
                    <a:chOff x="5609114" y="733735"/>
                    <a:chExt cx="1113244" cy="348116"/>
                  </a:xfrm>
                </p:grpSpPr>
                <p:sp>
                  <p:nvSpPr>
                    <p:cNvPr id="671" name="Oval 670">
                      <a:extLst>
                        <a:ext uri="{FF2B5EF4-FFF2-40B4-BE49-F238E27FC236}">
                          <a16:creationId xmlns:a16="http://schemas.microsoft.com/office/drawing/2014/main" id="{37F88355-F4D6-4BA8-96C5-7A693833172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609114" y="741507"/>
                      <a:ext cx="328099" cy="340344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672" name="Oval 671">
                      <a:extLst>
                        <a:ext uri="{FF2B5EF4-FFF2-40B4-BE49-F238E27FC236}">
                          <a16:creationId xmlns:a16="http://schemas.microsoft.com/office/drawing/2014/main" id="{444D8B1B-8231-4F98-AE84-316E680EFCF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016180" y="741507"/>
                      <a:ext cx="328099" cy="340344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673" name="Oval 672">
                      <a:extLst>
                        <a:ext uri="{FF2B5EF4-FFF2-40B4-BE49-F238E27FC236}">
                          <a16:creationId xmlns:a16="http://schemas.microsoft.com/office/drawing/2014/main" id="{265A5CF9-155C-4DD3-9C21-2F8D43A807D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394259" y="733735"/>
                      <a:ext cx="328099" cy="340344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  <p:grpSp>
                <p:nvGrpSpPr>
                  <p:cNvPr id="667" name="Group 666">
                    <a:extLst>
                      <a:ext uri="{FF2B5EF4-FFF2-40B4-BE49-F238E27FC236}">
                        <a16:creationId xmlns:a16="http://schemas.microsoft.com/office/drawing/2014/main" id="{46A966AC-E8C0-42A4-8E8C-02FB5D15B21E}"/>
                      </a:ext>
                    </a:extLst>
                  </p:cNvPr>
                  <p:cNvGrpSpPr/>
                  <p:nvPr/>
                </p:nvGrpSpPr>
                <p:grpSpPr>
                  <a:xfrm>
                    <a:off x="5609114" y="1954803"/>
                    <a:ext cx="1113244" cy="348116"/>
                    <a:chOff x="5609114" y="733735"/>
                    <a:chExt cx="1113244" cy="348116"/>
                  </a:xfrm>
                </p:grpSpPr>
                <p:sp>
                  <p:nvSpPr>
                    <p:cNvPr id="668" name="Oval 667">
                      <a:extLst>
                        <a:ext uri="{FF2B5EF4-FFF2-40B4-BE49-F238E27FC236}">
                          <a16:creationId xmlns:a16="http://schemas.microsoft.com/office/drawing/2014/main" id="{53583D4E-1E1D-40D8-BC23-3736209408B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609114" y="741507"/>
                      <a:ext cx="328099" cy="340344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669" name="Oval 668">
                      <a:extLst>
                        <a:ext uri="{FF2B5EF4-FFF2-40B4-BE49-F238E27FC236}">
                          <a16:creationId xmlns:a16="http://schemas.microsoft.com/office/drawing/2014/main" id="{11E5D5CF-A765-4B0D-A657-425F6D33B8B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016180" y="741507"/>
                      <a:ext cx="328099" cy="340344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670" name="Oval 669">
                      <a:extLst>
                        <a:ext uri="{FF2B5EF4-FFF2-40B4-BE49-F238E27FC236}">
                          <a16:creationId xmlns:a16="http://schemas.microsoft.com/office/drawing/2014/main" id="{0CB8EF7D-E335-4AE9-83FC-ABA8839A0BA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394259" y="733735"/>
                      <a:ext cx="328099" cy="340344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</p:grpSp>
            <p:grpSp>
              <p:nvGrpSpPr>
                <p:cNvPr id="642" name="Group 641">
                  <a:extLst>
                    <a:ext uri="{FF2B5EF4-FFF2-40B4-BE49-F238E27FC236}">
                      <a16:creationId xmlns:a16="http://schemas.microsoft.com/office/drawing/2014/main" id="{9CEF18A6-A26A-4DBD-993C-05C2E4EC736A}"/>
                    </a:ext>
                  </a:extLst>
                </p:cNvPr>
                <p:cNvGrpSpPr/>
                <p:nvPr/>
              </p:nvGrpSpPr>
              <p:grpSpPr>
                <a:xfrm>
                  <a:off x="10217188" y="573682"/>
                  <a:ext cx="1242854" cy="1282712"/>
                  <a:chOff x="10217188" y="573682"/>
                  <a:chExt cx="1242854" cy="1282712"/>
                </a:xfrm>
              </p:grpSpPr>
              <p:grpSp>
                <p:nvGrpSpPr>
                  <p:cNvPr id="643" name="Group 642">
                    <a:extLst>
                      <a:ext uri="{FF2B5EF4-FFF2-40B4-BE49-F238E27FC236}">
                        <a16:creationId xmlns:a16="http://schemas.microsoft.com/office/drawing/2014/main" id="{1A485C84-22C3-4FFE-A02D-5F37AFD5770F}"/>
                      </a:ext>
                    </a:extLst>
                  </p:cNvPr>
                  <p:cNvGrpSpPr/>
                  <p:nvPr/>
                </p:nvGrpSpPr>
                <p:grpSpPr>
                  <a:xfrm>
                    <a:off x="10218579" y="573682"/>
                    <a:ext cx="1233133" cy="291110"/>
                    <a:chOff x="10218579" y="573682"/>
                    <a:chExt cx="1233133" cy="291110"/>
                  </a:xfrm>
                </p:grpSpPr>
                <p:sp>
                  <p:nvSpPr>
                    <p:cNvPr id="659" name="Oval 658">
                      <a:extLst>
                        <a:ext uri="{FF2B5EF4-FFF2-40B4-BE49-F238E27FC236}">
                          <a16:creationId xmlns:a16="http://schemas.microsoft.com/office/drawing/2014/main" id="{F1E65A67-4B56-4F40-8F09-991276ECEBD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218579" y="573682"/>
                      <a:ext cx="266214" cy="276149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660" name="Oval 659">
                      <a:extLst>
                        <a:ext uri="{FF2B5EF4-FFF2-40B4-BE49-F238E27FC236}">
                          <a16:creationId xmlns:a16="http://schemas.microsoft.com/office/drawing/2014/main" id="{B7DF198D-D4FB-481D-847A-8F61E6D0E91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542444" y="588643"/>
                      <a:ext cx="266214" cy="276149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661" name="Oval 660">
                      <a:extLst>
                        <a:ext uri="{FF2B5EF4-FFF2-40B4-BE49-F238E27FC236}">
                          <a16:creationId xmlns:a16="http://schemas.microsoft.com/office/drawing/2014/main" id="{E6DC1531-9F0D-4886-ACD3-FA7224A1231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862162" y="588642"/>
                      <a:ext cx="266214" cy="276149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662" name="Oval 661">
                      <a:extLst>
                        <a:ext uri="{FF2B5EF4-FFF2-40B4-BE49-F238E27FC236}">
                          <a16:creationId xmlns:a16="http://schemas.microsoft.com/office/drawing/2014/main" id="{DED20B86-6757-4B67-98CA-5F9756E5AF3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185498" y="588642"/>
                      <a:ext cx="266214" cy="276149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  <p:grpSp>
                <p:nvGrpSpPr>
                  <p:cNvPr id="644" name="Group 643">
                    <a:extLst>
                      <a:ext uri="{FF2B5EF4-FFF2-40B4-BE49-F238E27FC236}">
                        <a16:creationId xmlns:a16="http://schemas.microsoft.com/office/drawing/2014/main" id="{B3E50EF2-0095-4D4E-963A-6474CB66595E}"/>
                      </a:ext>
                    </a:extLst>
                  </p:cNvPr>
                  <p:cNvGrpSpPr/>
                  <p:nvPr/>
                </p:nvGrpSpPr>
                <p:grpSpPr>
                  <a:xfrm>
                    <a:off x="10226909" y="902961"/>
                    <a:ext cx="1233133" cy="291110"/>
                    <a:chOff x="10218579" y="573682"/>
                    <a:chExt cx="1233133" cy="291110"/>
                  </a:xfrm>
                </p:grpSpPr>
                <p:sp>
                  <p:nvSpPr>
                    <p:cNvPr id="655" name="Oval 654">
                      <a:extLst>
                        <a:ext uri="{FF2B5EF4-FFF2-40B4-BE49-F238E27FC236}">
                          <a16:creationId xmlns:a16="http://schemas.microsoft.com/office/drawing/2014/main" id="{39B655D3-5C71-4EA6-85E7-6561D491605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218579" y="573682"/>
                      <a:ext cx="266214" cy="276149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656" name="Oval 655">
                      <a:extLst>
                        <a:ext uri="{FF2B5EF4-FFF2-40B4-BE49-F238E27FC236}">
                          <a16:creationId xmlns:a16="http://schemas.microsoft.com/office/drawing/2014/main" id="{F3DE1F75-957B-4E61-B07C-1B8054695CA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542444" y="588643"/>
                      <a:ext cx="266214" cy="276149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657" name="Oval 656">
                      <a:extLst>
                        <a:ext uri="{FF2B5EF4-FFF2-40B4-BE49-F238E27FC236}">
                          <a16:creationId xmlns:a16="http://schemas.microsoft.com/office/drawing/2014/main" id="{F28AB902-1D40-46D8-9630-294A0E6E9A5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862162" y="588642"/>
                      <a:ext cx="266214" cy="276149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658" name="Oval 657">
                      <a:extLst>
                        <a:ext uri="{FF2B5EF4-FFF2-40B4-BE49-F238E27FC236}">
                          <a16:creationId xmlns:a16="http://schemas.microsoft.com/office/drawing/2014/main" id="{BFC21AD3-DB91-45CB-B3B8-F178292BB7C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185498" y="588642"/>
                      <a:ext cx="266214" cy="276149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  <p:grpSp>
                <p:nvGrpSpPr>
                  <p:cNvPr id="645" name="Group 644">
                    <a:extLst>
                      <a:ext uri="{FF2B5EF4-FFF2-40B4-BE49-F238E27FC236}">
                        <a16:creationId xmlns:a16="http://schemas.microsoft.com/office/drawing/2014/main" id="{43D056A9-B42C-49C8-BC12-9A38EDD88069}"/>
                      </a:ext>
                    </a:extLst>
                  </p:cNvPr>
                  <p:cNvGrpSpPr/>
                  <p:nvPr/>
                </p:nvGrpSpPr>
                <p:grpSpPr>
                  <a:xfrm>
                    <a:off x="10217188" y="1236005"/>
                    <a:ext cx="1233133" cy="291110"/>
                    <a:chOff x="10218579" y="573682"/>
                    <a:chExt cx="1233133" cy="291110"/>
                  </a:xfrm>
                </p:grpSpPr>
                <p:sp>
                  <p:nvSpPr>
                    <p:cNvPr id="651" name="Oval 650">
                      <a:extLst>
                        <a:ext uri="{FF2B5EF4-FFF2-40B4-BE49-F238E27FC236}">
                          <a16:creationId xmlns:a16="http://schemas.microsoft.com/office/drawing/2014/main" id="{C1017BB5-29A7-4C80-93E0-84E156C0AD3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218579" y="573682"/>
                      <a:ext cx="266214" cy="276149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652" name="Oval 651">
                      <a:extLst>
                        <a:ext uri="{FF2B5EF4-FFF2-40B4-BE49-F238E27FC236}">
                          <a16:creationId xmlns:a16="http://schemas.microsoft.com/office/drawing/2014/main" id="{E1698A1B-C9A8-4A73-818A-59587129A70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542444" y="588643"/>
                      <a:ext cx="266214" cy="276149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653" name="Oval 652">
                      <a:extLst>
                        <a:ext uri="{FF2B5EF4-FFF2-40B4-BE49-F238E27FC236}">
                          <a16:creationId xmlns:a16="http://schemas.microsoft.com/office/drawing/2014/main" id="{096DA565-50A6-485C-B1FB-8C00C580517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862162" y="588642"/>
                      <a:ext cx="266214" cy="276149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654" name="Oval 653">
                      <a:extLst>
                        <a:ext uri="{FF2B5EF4-FFF2-40B4-BE49-F238E27FC236}">
                          <a16:creationId xmlns:a16="http://schemas.microsoft.com/office/drawing/2014/main" id="{C0C5DBB9-87BA-4D62-95CF-556BDFC39E6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185498" y="588642"/>
                      <a:ext cx="266214" cy="276149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  <p:grpSp>
                <p:nvGrpSpPr>
                  <p:cNvPr id="646" name="Group 645">
                    <a:extLst>
                      <a:ext uri="{FF2B5EF4-FFF2-40B4-BE49-F238E27FC236}">
                        <a16:creationId xmlns:a16="http://schemas.microsoft.com/office/drawing/2014/main" id="{660AAE98-B98F-4821-9DC1-1A1DDC53D0F7}"/>
                      </a:ext>
                    </a:extLst>
                  </p:cNvPr>
                  <p:cNvGrpSpPr/>
                  <p:nvPr/>
                </p:nvGrpSpPr>
                <p:grpSpPr>
                  <a:xfrm>
                    <a:off x="10225518" y="1565284"/>
                    <a:ext cx="1233133" cy="291110"/>
                    <a:chOff x="10218579" y="573682"/>
                    <a:chExt cx="1233133" cy="291110"/>
                  </a:xfrm>
                </p:grpSpPr>
                <p:sp>
                  <p:nvSpPr>
                    <p:cNvPr id="647" name="Oval 646">
                      <a:extLst>
                        <a:ext uri="{FF2B5EF4-FFF2-40B4-BE49-F238E27FC236}">
                          <a16:creationId xmlns:a16="http://schemas.microsoft.com/office/drawing/2014/main" id="{7147B502-46C8-4B07-AEEE-9C3A4583C7A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218579" y="573682"/>
                      <a:ext cx="266214" cy="276149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648" name="Oval 647">
                      <a:extLst>
                        <a:ext uri="{FF2B5EF4-FFF2-40B4-BE49-F238E27FC236}">
                          <a16:creationId xmlns:a16="http://schemas.microsoft.com/office/drawing/2014/main" id="{6522E514-827A-4370-9A46-41166F8D485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542444" y="588643"/>
                      <a:ext cx="266214" cy="276149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649" name="Oval 648">
                      <a:extLst>
                        <a:ext uri="{FF2B5EF4-FFF2-40B4-BE49-F238E27FC236}">
                          <a16:creationId xmlns:a16="http://schemas.microsoft.com/office/drawing/2014/main" id="{637A79F1-D7C7-4B6D-A0A8-1F0633DC194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862162" y="588642"/>
                      <a:ext cx="266214" cy="276149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650" name="Oval 649">
                      <a:extLst>
                        <a:ext uri="{FF2B5EF4-FFF2-40B4-BE49-F238E27FC236}">
                          <a16:creationId xmlns:a16="http://schemas.microsoft.com/office/drawing/2014/main" id="{F46DC4CF-69E4-49A9-8653-D0D99BA6AF4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185498" y="588642"/>
                      <a:ext cx="266214" cy="276149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</p:grpSp>
          </p:grpSp>
          <p:grpSp>
            <p:nvGrpSpPr>
              <p:cNvPr id="293" name="Group 292">
                <a:extLst>
                  <a:ext uri="{FF2B5EF4-FFF2-40B4-BE49-F238E27FC236}">
                    <a16:creationId xmlns:a16="http://schemas.microsoft.com/office/drawing/2014/main" id="{5BCE482C-5785-4758-8F07-A1C5360FD938}"/>
                  </a:ext>
                </a:extLst>
              </p:cNvPr>
              <p:cNvGrpSpPr/>
              <p:nvPr/>
            </p:nvGrpSpPr>
            <p:grpSpPr>
              <a:xfrm>
                <a:off x="6350198" y="3265764"/>
                <a:ext cx="5110892" cy="1294928"/>
                <a:chOff x="6349150" y="561466"/>
                <a:chExt cx="5110892" cy="1294928"/>
              </a:xfrm>
            </p:grpSpPr>
            <p:grpSp>
              <p:nvGrpSpPr>
                <p:cNvPr id="376" name="Group 375">
                  <a:extLst>
                    <a:ext uri="{FF2B5EF4-FFF2-40B4-BE49-F238E27FC236}">
                      <a16:creationId xmlns:a16="http://schemas.microsoft.com/office/drawing/2014/main" id="{FE6FE1AF-6994-496C-91EB-3809690E9EEE}"/>
                    </a:ext>
                  </a:extLst>
                </p:cNvPr>
                <p:cNvGrpSpPr/>
                <p:nvPr/>
              </p:nvGrpSpPr>
              <p:grpSpPr>
                <a:xfrm>
                  <a:off x="6349150" y="561466"/>
                  <a:ext cx="3809484" cy="1284624"/>
                  <a:chOff x="2032000" y="719667"/>
                  <a:chExt cx="4695056" cy="1583255"/>
                </a:xfrm>
              </p:grpSpPr>
              <p:grpSp>
                <p:nvGrpSpPr>
                  <p:cNvPr id="398" name="Group 397">
                    <a:extLst>
                      <a:ext uri="{FF2B5EF4-FFF2-40B4-BE49-F238E27FC236}">
                        <a16:creationId xmlns:a16="http://schemas.microsoft.com/office/drawing/2014/main" id="{0E85EC22-03BA-4455-B4CB-83307D9B55D2}"/>
                      </a:ext>
                    </a:extLst>
                  </p:cNvPr>
                  <p:cNvGrpSpPr/>
                  <p:nvPr/>
                </p:nvGrpSpPr>
                <p:grpSpPr>
                  <a:xfrm>
                    <a:off x="2032000" y="719667"/>
                    <a:ext cx="3500895" cy="1583255"/>
                    <a:chOff x="2043671" y="758575"/>
                    <a:chExt cx="4604716" cy="2082451"/>
                  </a:xfrm>
                </p:grpSpPr>
                <p:grpSp>
                  <p:nvGrpSpPr>
                    <p:cNvPr id="415" name="Group 414">
                      <a:extLst>
                        <a:ext uri="{FF2B5EF4-FFF2-40B4-BE49-F238E27FC236}">
                          <a16:creationId xmlns:a16="http://schemas.microsoft.com/office/drawing/2014/main" id="{6AF8D603-D5F9-4480-8729-1A1E5CB34AF5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061185" y="758575"/>
                      <a:ext cx="4587202" cy="992589"/>
                      <a:chOff x="2061185" y="758575"/>
                      <a:chExt cx="4587202" cy="992589"/>
                    </a:xfrm>
                  </p:grpSpPr>
                  <p:grpSp>
                    <p:nvGrpSpPr>
                      <p:cNvPr id="621" name="Group 620">
                        <a:extLst>
                          <a:ext uri="{FF2B5EF4-FFF2-40B4-BE49-F238E27FC236}">
                            <a16:creationId xmlns:a16="http://schemas.microsoft.com/office/drawing/2014/main" id="{C469FCD7-A410-435F-B464-5D47F2A09875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2061185" y="758575"/>
                        <a:ext cx="4577475" cy="447658"/>
                        <a:chOff x="2061185" y="758575"/>
                        <a:chExt cx="4577475" cy="447658"/>
                      </a:xfrm>
                    </p:grpSpPr>
                    <p:sp>
                      <p:nvSpPr>
                        <p:cNvPr id="632" name="Oval 631">
                          <a:extLst>
                            <a:ext uri="{FF2B5EF4-FFF2-40B4-BE49-F238E27FC236}">
                              <a16:creationId xmlns:a16="http://schemas.microsoft.com/office/drawing/2014/main" id="{87FFBD4A-67D7-468F-A951-B96C488BF736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2061185" y="758579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633" name="Oval 632">
                          <a:extLst>
                            <a:ext uri="{FF2B5EF4-FFF2-40B4-BE49-F238E27FC236}">
                              <a16:creationId xmlns:a16="http://schemas.microsoft.com/office/drawing/2014/main" id="{D8F4983A-E27F-40B5-8883-FC2AAEFC7F23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2584207" y="758575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634" name="Oval 633">
                          <a:extLst>
                            <a:ext uri="{FF2B5EF4-FFF2-40B4-BE49-F238E27FC236}">
                              <a16:creationId xmlns:a16="http://schemas.microsoft.com/office/drawing/2014/main" id="{49B7F575-2A21-4916-9478-CCE6FFF4E14F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3104124" y="758575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635" name="Oval 634">
                          <a:extLst>
                            <a:ext uri="{FF2B5EF4-FFF2-40B4-BE49-F238E27FC236}">
                              <a16:creationId xmlns:a16="http://schemas.microsoft.com/office/drawing/2014/main" id="{FA38AE27-AB7E-4F52-B02F-75CC200BF503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3624041" y="758575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636" name="Oval 635">
                          <a:extLst>
                            <a:ext uri="{FF2B5EF4-FFF2-40B4-BE49-F238E27FC236}">
                              <a16:creationId xmlns:a16="http://schemas.microsoft.com/office/drawing/2014/main" id="{C2F87B80-6991-47D5-B4FC-9AE1A7262646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4134148" y="758576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637" name="Oval 636">
                          <a:extLst>
                            <a:ext uri="{FF2B5EF4-FFF2-40B4-BE49-F238E27FC236}">
                              <a16:creationId xmlns:a16="http://schemas.microsoft.com/office/drawing/2014/main" id="{9177A1CB-9CBC-4263-9039-689D850A5EDC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4657171" y="758577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638" name="Oval 637">
                          <a:extLst>
                            <a:ext uri="{FF2B5EF4-FFF2-40B4-BE49-F238E27FC236}">
                              <a16:creationId xmlns:a16="http://schemas.microsoft.com/office/drawing/2014/main" id="{B6C6015E-7654-4DB5-8204-EA77783B98E5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5154362" y="758578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639" name="Oval 638">
                          <a:extLst>
                            <a:ext uri="{FF2B5EF4-FFF2-40B4-BE49-F238E27FC236}">
                              <a16:creationId xmlns:a16="http://schemas.microsoft.com/office/drawing/2014/main" id="{5E42A86C-E176-46FF-8517-E068A5C7C1A6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5690465" y="758578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640" name="Oval 639">
                          <a:extLst>
                            <a:ext uri="{FF2B5EF4-FFF2-40B4-BE49-F238E27FC236}">
                              <a16:creationId xmlns:a16="http://schemas.microsoft.com/office/drawing/2014/main" id="{572A077C-18DA-4739-BE1A-26ED1E1A3B8A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6207112" y="758578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</p:grpSp>
                  <p:grpSp>
                    <p:nvGrpSpPr>
                      <p:cNvPr id="622" name="Group 621">
                        <a:extLst>
                          <a:ext uri="{FF2B5EF4-FFF2-40B4-BE49-F238E27FC236}">
                            <a16:creationId xmlns:a16="http://schemas.microsoft.com/office/drawing/2014/main" id="{3E320C83-B4AF-469A-B52B-022683C38EFE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2070912" y="1303506"/>
                        <a:ext cx="4577475" cy="447658"/>
                        <a:chOff x="2061185" y="758575"/>
                        <a:chExt cx="4577475" cy="447658"/>
                      </a:xfrm>
                    </p:grpSpPr>
                    <p:sp>
                      <p:nvSpPr>
                        <p:cNvPr id="623" name="Oval 622">
                          <a:extLst>
                            <a:ext uri="{FF2B5EF4-FFF2-40B4-BE49-F238E27FC236}">
                              <a16:creationId xmlns:a16="http://schemas.microsoft.com/office/drawing/2014/main" id="{461C2153-902C-4E19-B94A-E6ED99A4D86E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2061185" y="758579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624" name="Oval 623">
                          <a:extLst>
                            <a:ext uri="{FF2B5EF4-FFF2-40B4-BE49-F238E27FC236}">
                              <a16:creationId xmlns:a16="http://schemas.microsoft.com/office/drawing/2014/main" id="{D0B13B60-73FD-4615-B731-A83B9545D6AB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2584207" y="758575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625" name="Oval 624">
                          <a:extLst>
                            <a:ext uri="{FF2B5EF4-FFF2-40B4-BE49-F238E27FC236}">
                              <a16:creationId xmlns:a16="http://schemas.microsoft.com/office/drawing/2014/main" id="{FDFA9374-9467-4A9A-8430-558FE25F4731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3104124" y="758575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626" name="Oval 625">
                          <a:extLst>
                            <a:ext uri="{FF2B5EF4-FFF2-40B4-BE49-F238E27FC236}">
                              <a16:creationId xmlns:a16="http://schemas.microsoft.com/office/drawing/2014/main" id="{6F0BED1A-92B7-4453-8ABF-C4B7A4984A99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3624041" y="758575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627" name="Oval 626">
                          <a:extLst>
                            <a:ext uri="{FF2B5EF4-FFF2-40B4-BE49-F238E27FC236}">
                              <a16:creationId xmlns:a16="http://schemas.microsoft.com/office/drawing/2014/main" id="{EE535A3A-EF7E-4EA2-8A3E-7D4594B56EC8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4134148" y="758576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628" name="Oval 627">
                          <a:extLst>
                            <a:ext uri="{FF2B5EF4-FFF2-40B4-BE49-F238E27FC236}">
                              <a16:creationId xmlns:a16="http://schemas.microsoft.com/office/drawing/2014/main" id="{6690E72D-E382-4CA8-B617-C8480A29CDFA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4657171" y="758577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629" name="Oval 628">
                          <a:extLst>
                            <a:ext uri="{FF2B5EF4-FFF2-40B4-BE49-F238E27FC236}">
                              <a16:creationId xmlns:a16="http://schemas.microsoft.com/office/drawing/2014/main" id="{2B3B0AAE-207E-44AB-BD2C-2D99552FE78F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5154362" y="758578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630" name="Oval 629">
                          <a:extLst>
                            <a:ext uri="{FF2B5EF4-FFF2-40B4-BE49-F238E27FC236}">
                              <a16:creationId xmlns:a16="http://schemas.microsoft.com/office/drawing/2014/main" id="{9B8C3AB4-B22B-4383-8EE6-32AD6000B075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5690465" y="758578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631" name="Oval 630">
                          <a:extLst>
                            <a:ext uri="{FF2B5EF4-FFF2-40B4-BE49-F238E27FC236}">
                              <a16:creationId xmlns:a16="http://schemas.microsoft.com/office/drawing/2014/main" id="{3C424A6F-C7F3-40E4-ACC6-75ABC6A4B011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6207112" y="758578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</p:grpSp>
                </p:grpSp>
                <p:grpSp>
                  <p:nvGrpSpPr>
                    <p:cNvPr id="416" name="Group 415">
                      <a:extLst>
                        <a:ext uri="{FF2B5EF4-FFF2-40B4-BE49-F238E27FC236}">
                          <a16:creationId xmlns:a16="http://schemas.microsoft.com/office/drawing/2014/main" id="{51DA2EED-FEE7-4C44-96B3-1485240415CB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043671" y="1848437"/>
                      <a:ext cx="4587202" cy="992589"/>
                      <a:chOff x="2061185" y="758575"/>
                      <a:chExt cx="4587202" cy="992589"/>
                    </a:xfrm>
                  </p:grpSpPr>
                  <p:grpSp>
                    <p:nvGrpSpPr>
                      <p:cNvPr id="417" name="Group 416">
                        <a:extLst>
                          <a:ext uri="{FF2B5EF4-FFF2-40B4-BE49-F238E27FC236}">
                            <a16:creationId xmlns:a16="http://schemas.microsoft.com/office/drawing/2014/main" id="{D5A9E9E3-6F63-4A4E-B1B8-6C2C9E2D612A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2061185" y="758575"/>
                        <a:ext cx="4577475" cy="447658"/>
                        <a:chOff x="2061185" y="758575"/>
                        <a:chExt cx="4577475" cy="447658"/>
                      </a:xfrm>
                    </p:grpSpPr>
                    <p:sp>
                      <p:nvSpPr>
                        <p:cNvPr id="612" name="Oval 611">
                          <a:extLst>
                            <a:ext uri="{FF2B5EF4-FFF2-40B4-BE49-F238E27FC236}">
                              <a16:creationId xmlns:a16="http://schemas.microsoft.com/office/drawing/2014/main" id="{1F444FE7-ABE7-414C-A360-7C26111714EA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2061185" y="758579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613" name="Oval 612">
                          <a:extLst>
                            <a:ext uri="{FF2B5EF4-FFF2-40B4-BE49-F238E27FC236}">
                              <a16:creationId xmlns:a16="http://schemas.microsoft.com/office/drawing/2014/main" id="{3A965C91-A607-4A14-80AE-8926E8BB0D6A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2584207" y="758575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614" name="Oval 613">
                          <a:extLst>
                            <a:ext uri="{FF2B5EF4-FFF2-40B4-BE49-F238E27FC236}">
                              <a16:creationId xmlns:a16="http://schemas.microsoft.com/office/drawing/2014/main" id="{024FD084-5F57-4956-9D6F-6FF9E592A185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3104124" y="758575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615" name="Oval 614">
                          <a:extLst>
                            <a:ext uri="{FF2B5EF4-FFF2-40B4-BE49-F238E27FC236}">
                              <a16:creationId xmlns:a16="http://schemas.microsoft.com/office/drawing/2014/main" id="{922083E0-2F23-441E-975E-391C4BC20BF8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3624041" y="758575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616" name="Oval 615">
                          <a:extLst>
                            <a:ext uri="{FF2B5EF4-FFF2-40B4-BE49-F238E27FC236}">
                              <a16:creationId xmlns:a16="http://schemas.microsoft.com/office/drawing/2014/main" id="{5A12ED53-DDC8-489D-B89B-3D75D8D4A428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4134148" y="758576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617" name="Oval 616">
                          <a:extLst>
                            <a:ext uri="{FF2B5EF4-FFF2-40B4-BE49-F238E27FC236}">
                              <a16:creationId xmlns:a16="http://schemas.microsoft.com/office/drawing/2014/main" id="{A662EB40-32C6-456E-805E-C1EA4CBBC519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4657171" y="758577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618" name="Oval 617">
                          <a:extLst>
                            <a:ext uri="{FF2B5EF4-FFF2-40B4-BE49-F238E27FC236}">
                              <a16:creationId xmlns:a16="http://schemas.microsoft.com/office/drawing/2014/main" id="{F8E67B3E-8CD9-4A4B-A6BB-D080371A02B9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5154362" y="758578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619" name="Oval 618">
                          <a:extLst>
                            <a:ext uri="{FF2B5EF4-FFF2-40B4-BE49-F238E27FC236}">
                              <a16:creationId xmlns:a16="http://schemas.microsoft.com/office/drawing/2014/main" id="{9E15FAF7-8E56-4B62-9BE4-055CDA4D1669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5690465" y="758578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620" name="Oval 619">
                          <a:extLst>
                            <a:ext uri="{FF2B5EF4-FFF2-40B4-BE49-F238E27FC236}">
                              <a16:creationId xmlns:a16="http://schemas.microsoft.com/office/drawing/2014/main" id="{34648F1D-6A31-4AA0-BA53-B5A857DB96A9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6207112" y="758578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</p:grpSp>
                  <p:grpSp>
                    <p:nvGrpSpPr>
                      <p:cNvPr id="418" name="Group 417">
                        <a:extLst>
                          <a:ext uri="{FF2B5EF4-FFF2-40B4-BE49-F238E27FC236}">
                            <a16:creationId xmlns:a16="http://schemas.microsoft.com/office/drawing/2014/main" id="{C93559EC-BD59-4F2D-8537-278B736FF249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2070912" y="1303506"/>
                        <a:ext cx="4577475" cy="447658"/>
                        <a:chOff x="2061185" y="758575"/>
                        <a:chExt cx="4577475" cy="447658"/>
                      </a:xfrm>
                    </p:grpSpPr>
                    <p:sp>
                      <p:nvSpPr>
                        <p:cNvPr id="419" name="Oval 418">
                          <a:extLst>
                            <a:ext uri="{FF2B5EF4-FFF2-40B4-BE49-F238E27FC236}">
                              <a16:creationId xmlns:a16="http://schemas.microsoft.com/office/drawing/2014/main" id="{6612D9DD-6A58-4936-9B40-89F3DAE99BA1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2061185" y="758579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602" name="Oval 601">
                          <a:extLst>
                            <a:ext uri="{FF2B5EF4-FFF2-40B4-BE49-F238E27FC236}">
                              <a16:creationId xmlns:a16="http://schemas.microsoft.com/office/drawing/2014/main" id="{972DA0D1-63F7-45A3-AFCB-A5426804A4F9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2584207" y="758575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605" name="Oval 604">
                          <a:extLst>
                            <a:ext uri="{FF2B5EF4-FFF2-40B4-BE49-F238E27FC236}">
                              <a16:creationId xmlns:a16="http://schemas.microsoft.com/office/drawing/2014/main" id="{65889E9E-6CD8-4730-AA80-D3BC929CEE37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3104124" y="758575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606" name="Oval 605">
                          <a:extLst>
                            <a:ext uri="{FF2B5EF4-FFF2-40B4-BE49-F238E27FC236}">
                              <a16:creationId xmlns:a16="http://schemas.microsoft.com/office/drawing/2014/main" id="{54DAAA10-BEAC-4FD2-A419-1A762D749ACD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3624041" y="758575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607" name="Oval 606">
                          <a:extLst>
                            <a:ext uri="{FF2B5EF4-FFF2-40B4-BE49-F238E27FC236}">
                              <a16:creationId xmlns:a16="http://schemas.microsoft.com/office/drawing/2014/main" id="{D73C8A49-912C-42D9-9167-0BFE5D2C4F51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4134148" y="758576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608" name="Oval 607">
                          <a:extLst>
                            <a:ext uri="{FF2B5EF4-FFF2-40B4-BE49-F238E27FC236}">
                              <a16:creationId xmlns:a16="http://schemas.microsoft.com/office/drawing/2014/main" id="{25FDF307-5E0A-429F-8E48-60512342B161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4657171" y="758577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609" name="Oval 608">
                          <a:extLst>
                            <a:ext uri="{FF2B5EF4-FFF2-40B4-BE49-F238E27FC236}">
                              <a16:creationId xmlns:a16="http://schemas.microsoft.com/office/drawing/2014/main" id="{9BA1AF97-B799-4E12-B563-20CE0CE2D24D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5154362" y="758578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610" name="Oval 609">
                          <a:extLst>
                            <a:ext uri="{FF2B5EF4-FFF2-40B4-BE49-F238E27FC236}">
                              <a16:creationId xmlns:a16="http://schemas.microsoft.com/office/drawing/2014/main" id="{487A5723-6A0C-4F84-B2F5-EF58B1900B38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5690465" y="758578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611" name="Oval 610">
                          <a:extLst>
                            <a:ext uri="{FF2B5EF4-FFF2-40B4-BE49-F238E27FC236}">
                              <a16:creationId xmlns:a16="http://schemas.microsoft.com/office/drawing/2014/main" id="{2ADDD8B1-8636-49E8-A28F-1CB8804B57B6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6207112" y="758578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</p:grpSp>
                </p:grpSp>
              </p:grpSp>
              <p:grpSp>
                <p:nvGrpSpPr>
                  <p:cNvPr id="399" name="Group 398">
                    <a:extLst>
                      <a:ext uri="{FF2B5EF4-FFF2-40B4-BE49-F238E27FC236}">
                        <a16:creationId xmlns:a16="http://schemas.microsoft.com/office/drawing/2014/main" id="{44501B47-8B29-4209-B864-DD4C8779FADF}"/>
                      </a:ext>
                    </a:extLst>
                  </p:cNvPr>
                  <p:cNvGrpSpPr/>
                  <p:nvPr/>
                </p:nvGrpSpPr>
                <p:grpSpPr>
                  <a:xfrm>
                    <a:off x="5609114" y="733735"/>
                    <a:ext cx="1113244" cy="348116"/>
                    <a:chOff x="5609114" y="733735"/>
                    <a:chExt cx="1113244" cy="348116"/>
                  </a:xfrm>
                </p:grpSpPr>
                <p:sp>
                  <p:nvSpPr>
                    <p:cNvPr id="412" name="Oval 411">
                      <a:extLst>
                        <a:ext uri="{FF2B5EF4-FFF2-40B4-BE49-F238E27FC236}">
                          <a16:creationId xmlns:a16="http://schemas.microsoft.com/office/drawing/2014/main" id="{ADE0B71B-1180-4E4D-81E2-30B861D35CF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609114" y="741507"/>
                      <a:ext cx="328099" cy="340344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413" name="Oval 412">
                      <a:extLst>
                        <a:ext uri="{FF2B5EF4-FFF2-40B4-BE49-F238E27FC236}">
                          <a16:creationId xmlns:a16="http://schemas.microsoft.com/office/drawing/2014/main" id="{3BE2E05D-F18D-4026-B9CA-39240320138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016180" y="741507"/>
                      <a:ext cx="328099" cy="340344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414" name="Oval 413">
                      <a:extLst>
                        <a:ext uri="{FF2B5EF4-FFF2-40B4-BE49-F238E27FC236}">
                          <a16:creationId xmlns:a16="http://schemas.microsoft.com/office/drawing/2014/main" id="{C383ADA8-99DA-40BC-98EC-8B4CDDF6278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394259" y="733735"/>
                      <a:ext cx="328099" cy="340344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  <p:grpSp>
                <p:nvGrpSpPr>
                  <p:cNvPr id="400" name="Group 399">
                    <a:extLst>
                      <a:ext uri="{FF2B5EF4-FFF2-40B4-BE49-F238E27FC236}">
                        <a16:creationId xmlns:a16="http://schemas.microsoft.com/office/drawing/2014/main" id="{5CC71B63-8903-47D2-B320-9352950B9F4D}"/>
                      </a:ext>
                    </a:extLst>
                  </p:cNvPr>
                  <p:cNvGrpSpPr/>
                  <p:nvPr/>
                </p:nvGrpSpPr>
                <p:grpSpPr>
                  <a:xfrm>
                    <a:off x="5613812" y="1139265"/>
                    <a:ext cx="1113244" cy="348116"/>
                    <a:chOff x="5609114" y="733735"/>
                    <a:chExt cx="1113244" cy="348116"/>
                  </a:xfrm>
                </p:grpSpPr>
                <p:sp>
                  <p:nvSpPr>
                    <p:cNvPr id="409" name="Oval 408">
                      <a:extLst>
                        <a:ext uri="{FF2B5EF4-FFF2-40B4-BE49-F238E27FC236}">
                          <a16:creationId xmlns:a16="http://schemas.microsoft.com/office/drawing/2014/main" id="{9E7846A3-1F2C-444A-8A46-C99C7E57B5F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609114" y="741507"/>
                      <a:ext cx="328099" cy="340344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410" name="Oval 409">
                      <a:extLst>
                        <a:ext uri="{FF2B5EF4-FFF2-40B4-BE49-F238E27FC236}">
                          <a16:creationId xmlns:a16="http://schemas.microsoft.com/office/drawing/2014/main" id="{66EF08FB-796F-4265-B7EC-0F7B35172DE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016180" y="741507"/>
                      <a:ext cx="328099" cy="340344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411" name="Oval 410">
                      <a:extLst>
                        <a:ext uri="{FF2B5EF4-FFF2-40B4-BE49-F238E27FC236}">
                          <a16:creationId xmlns:a16="http://schemas.microsoft.com/office/drawing/2014/main" id="{7A31BEDD-4EAE-4918-8FCB-BCF23EF74DB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394259" y="733735"/>
                      <a:ext cx="328099" cy="340344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  <p:grpSp>
                <p:nvGrpSpPr>
                  <p:cNvPr id="401" name="Group 400">
                    <a:extLst>
                      <a:ext uri="{FF2B5EF4-FFF2-40B4-BE49-F238E27FC236}">
                        <a16:creationId xmlns:a16="http://schemas.microsoft.com/office/drawing/2014/main" id="{34970399-1489-4898-B56B-4F6A5B4F2EFD}"/>
                      </a:ext>
                    </a:extLst>
                  </p:cNvPr>
                  <p:cNvGrpSpPr/>
                  <p:nvPr/>
                </p:nvGrpSpPr>
                <p:grpSpPr>
                  <a:xfrm>
                    <a:off x="5609539" y="1537533"/>
                    <a:ext cx="1113244" cy="348116"/>
                    <a:chOff x="5609114" y="733735"/>
                    <a:chExt cx="1113244" cy="348116"/>
                  </a:xfrm>
                </p:grpSpPr>
                <p:sp>
                  <p:nvSpPr>
                    <p:cNvPr id="406" name="Oval 405">
                      <a:extLst>
                        <a:ext uri="{FF2B5EF4-FFF2-40B4-BE49-F238E27FC236}">
                          <a16:creationId xmlns:a16="http://schemas.microsoft.com/office/drawing/2014/main" id="{D70ECF31-4EE3-422E-BB35-0ACC072010C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609114" y="741507"/>
                      <a:ext cx="328099" cy="340344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407" name="Oval 406">
                      <a:extLst>
                        <a:ext uri="{FF2B5EF4-FFF2-40B4-BE49-F238E27FC236}">
                          <a16:creationId xmlns:a16="http://schemas.microsoft.com/office/drawing/2014/main" id="{EE93DA7C-9BEC-42FD-B98B-8D2815885C4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016180" y="741507"/>
                      <a:ext cx="328099" cy="340344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408" name="Oval 407">
                      <a:extLst>
                        <a:ext uri="{FF2B5EF4-FFF2-40B4-BE49-F238E27FC236}">
                          <a16:creationId xmlns:a16="http://schemas.microsoft.com/office/drawing/2014/main" id="{B9FE5EC1-9ED4-414B-A915-F5E412CD865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394259" y="733735"/>
                      <a:ext cx="328099" cy="340344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  <p:grpSp>
                <p:nvGrpSpPr>
                  <p:cNvPr id="402" name="Group 401">
                    <a:extLst>
                      <a:ext uri="{FF2B5EF4-FFF2-40B4-BE49-F238E27FC236}">
                        <a16:creationId xmlns:a16="http://schemas.microsoft.com/office/drawing/2014/main" id="{5D30266C-F9D2-4625-B6B5-14E2C522169A}"/>
                      </a:ext>
                    </a:extLst>
                  </p:cNvPr>
                  <p:cNvGrpSpPr/>
                  <p:nvPr/>
                </p:nvGrpSpPr>
                <p:grpSpPr>
                  <a:xfrm>
                    <a:off x="5609114" y="1954803"/>
                    <a:ext cx="1113244" cy="348116"/>
                    <a:chOff x="5609114" y="733735"/>
                    <a:chExt cx="1113244" cy="348116"/>
                  </a:xfrm>
                </p:grpSpPr>
                <p:sp>
                  <p:nvSpPr>
                    <p:cNvPr id="403" name="Oval 402">
                      <a:extLst>
                        <a:ext uri="{FF2B5EF4-FFF2-40B4-BE49-F238E27FC236}">
                          <a16:creationId xmlns:a16="http://schemas.microsoft.com/office/drawing/2014/main" id="{F6540BFE-1840-4A3C-ACEE-5A5410E6203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609114" y="741507"/>
                      <a:ext cx="328099" cy="340344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404" name="Oval 403">
                      <a:extLst>
                        <a:ext uri="{FF2B5EF4-FFF2-40B4-BE49-F238E27FC236}">
                          <a16:creationId xmlns:a16="http://schemas.microsoft.com/office/drawing/2014/main" id="{130C031F-4164-4212-987B-33BEC67E1E9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016180" y="741507"/>
                      <a:ext cx="328099" cy="340344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405" name="Oval 404">
                      <a:extLst>
                        <a:ext uri="{FF2B5EF4-FFF2-40B4-BE49-F238E27FC236}">
                          <a16:creationId xmlns:a16="http://schemas.microsoft.com/office/drawing/2014/main" id="{7FA4C4D9-468C-4715-AB67-7E27AB1A4A7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394259" y="733735"/>
                      <a:ext cx="328099" cy="340344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</p:grpSp>
            <p:grpSp>
              <p:nvGrpSpPr>
                <p:cNvPr id="377" name="Group 376">
                  <a:extLst>
                    <a:ext uri="{FF2B5EF4-FFF2-40B4-BE49-F238E27FC236}">
                      <a16:creationId xmlns:a16="http://schemas.microsoft.com/office/drawing/2014/main" id="{D3DC402B-4B80-4CEC-8C25-DEAA7BC4DB59}"/>
                    </a:ext>
                  </a:extLst>
                </p:cNvPr>
                <p:cNvGrpSpPr/>
                <p:nvPr/>
              </p:nvGrpSpPr>
              <p:grpSpPr>
                <a:xfrm>
                  <a:off x="10217188" y="573682"/>
                  <a:ext cx="1242854" cy="1282712"/>
                  <a:chOff x="10217188" y="573682"/>
                  <a:chExt cx="1242854" cy="1282712"/>
                </a:xfrm>
              </p:grpSpPr>
              <p:grpSp>
                <p:nvGrpSpPr>
                  <p:cNvPr id="378" name="Group 377">
                    <a:extLst>
                      <a:ext uri="{FF2B5EF4-FFF2-40B4-BE49-F238E27FC236}">
                        <a16:creationId xmlns:a16="http://schemas.microsoft.com/office/drawing/2014/main" id="{B1781A2E-F38D-43B1-A1DC-3B2AFD0416AF}"/>
                      </a:ext>
                    </a:extLst>
                  </p:cNvPr>
                  <p:cNvGrpSpPr/>
                  <p:nvPr/>
                </p:nvGrpSpPr>
                <p:grpSpPr>
                  <a:xfrm>
                    <a:off x="10218579" y="573682"/>
                    <a:ext cx="1233133" cy="291110"/>
                    <a:chOff x="10218579" y="573682"/>
                    <a:chExt cx="1233133" cy="291110"/>
                  </a:xfrm>
                </p:grpSpPr>
                <p:sp>
                  <p:nvSpPr>
                    <p:cNvPr id="394" name="Oval 393">
                      <a:extLst>
                        <a:ext uri="{FF2B5EF4-FFF2-40B4-BE49-F238E27FC236}">
                          <a16:creationId xmlns:a16="http://schemas.microsoft.com/office/drawing/2014/main" id="{DA35A4DC-AC02-4319-B76D-C4B2A1A620D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218579" y="573682"/>
                      <a:ext cx="266214" cy="276149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395" name="Oval 394">
                      <a:extLst>
                        <a:ext uri="{FF2B5EF4-FFF2-40B4-BE49-F238E27FC236}">
                          <a16:creationId xmlns:a16="http://schemas.microsoft.com/office/drawing/2014/main" id="{FAEA3D00-63BD-49AB-90A3-45F407E0AC4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542444" y="588643"/>
                      <a:ext cx="266214" cy="276149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396" name="Oval 395">
                      <a:extLst>
                        <a:ext uri="{FF2B5EF4-FFF2-40B4-BE49-F238E27FC236}">
                          <a16:creationId xmlns:a16="http://schemas.microsoft.com/office/drawing/2014/main" id="{AD59D815-9C31-4E3E-8DF7-0279CCB45F5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862162" y="588642"/>
                      <a:ext cx="266214" cy="276149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397" name="Oval 396">
                      <a:extLst>
                        <a:ext uri="{FF2B5EF4-FFF2-40B4-BE49-F238E27FC236}">
                          <a16:creationId xmlns:a16="http://schemas.microsoft.com/office/drawing/2014/main" id="{15087271-E2AE-4528-AF64-24786C2A4D1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185498" y="588642"/>
                      <a:ext cx="266214" cy="276149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  <p:grpSp>
                <p:nvGrpSpPr>
                  <p:cNvPr id="379" name="Group 378">
                    <a:extLst>
                      <a:ext uri="{FF2B5EF4-FFF2-40B4-BE49-F238E27FC236}">
                        <a16:creationId xmlns:a16="http://schemas.microsoft.com/office/drawing/2014/main" id="{C311CC02-FF4A-4BC5-A6A6-5D5533902F68}"/>
                      </a:ext>
                    </a:extLst>
                  </p:cNvPr>
                  <p:cNvGrpSpPr/>
                  <p:nvPr/>
                </p:nvGrpSpPr>
                <p:grpSpPr>
                  <a:xfrm>
                    <a:off x="10226909" y="902961"/>
                    <a:ext cx="1233133" cy="291110"/>
                    <a:chOff x="10218579" y="573682"/>
                    <a:chExt cx="1233133" cy="291110"/>
                  </a:xfrm>
                </p:grpSpPr>
                <p:sp>
                  <p:nvSpPr>
                    <p:cNvPr id="390" name="Oval 389">
                      <a:extLst>
                        <a:ext uri="{FF2B5EF4-FFF2-40B4-BE49-F238E27FC236}">
                          <a16:creationId xmlns:a16="http://schemas.microsoft.com/office/drawing/2014/main" id="{06389D3F-4DAD-4B96-8DC4-B3084F3515A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218579" y="573682"/>
                      <a:ext cx="266214" cy="276149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391" name="Oval 390">
                      <a:extLst>
                        <a:ext uri="{FF2B5EF4-FFF2-40B4-BE49-F238E27FC236}">
                          <a16:creationId xmlns:a16="http://schemas.microsoft.com/office/drawing/2014/main" id="{837C2024-2FFD-4A89-9394-4516D3D22EB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542444" y="588643"/>
                      <a:ext cx="266214" cy="276149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392" name="Oval 391">
                      <a:extLst>
                        <a:ext uri="{FF2B5EF4-FFF2-40B4-BE49-F238E27FC236}">
                          <a16:creationId xmlns:a16="http://schemas.microsoft.com/office/drawing/2014/main" id="{CF96ECC9-690A-46F1-893C-C09FA8572C8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862162" y="588642"/>
                      <a:ext cx="266214" cy="276149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393" name="Oval 392">
                      <a:extLst>
                        <a:ext uri="{FF2B5EF4-FFF2-40B4-BE49-F238E27FC236}">
                          <a16:creationId xmlns:a16="http://schemas.microsoft.com/office/drawing/2014/main" id="{F527B0D0-C26E-4FEE-904F-1A45B450022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185498" y="588642"/>
                      <a:ext cx="266214" cy="276149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  <p:grpSp>
                <p:nvGrpSpPr>
                  <p:cNvPr id="380" name="Group 379">
                    <a:extLst>
                      <a:ext uri="{FF2B5EF4-FFF2-40B4-BE49-F238E27FC236}">
                        <a16:creationId xmlns:a16="http://schemas.microsoft.com/office/drawing/2014/main" id="{D54F5E25-2B22-43CC-B993-2ECF2DAB1A54}"/>
                      </a:ext>
                    </a:extLst>
                  </p:cNvPr>
                  <p:cNvGrpSpPr/>
                  <p:nvPr/>
                </p:nvGrpSpPr>
                <p:grpSpPr>
                  <a:xfrm>
                    <a:off x="10217188" y="1236005"/>
                    <a:ext cx="1233133" cy="291110"/>
                    <a:chOff x="10218579" y="573682"/>
                    <a:chExt cx="1233133" cy="291110"/>
                  </a:xfrm>
                </p:grpSpPr>
                <p:sp>
                  <p:nvSpPr>
                    <p:cNvPr id="386" name="Oval 385">
                      <a:extLst>
                        <a:ext uri="{FF2B5EF4-FFF2-40B4-BE49-F238E27FC236}">
                          <a16:creationId xmlns:a16="http://schemas.microsoft.com/office/drawing/2014/main" id="{84A3C85D-C46C-4486-B19C-1D3C8867A3B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218579" y="573682"/>
                      <a:ext cx="266214" cy="276149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387" name="Oval 386">
                      <a:extLst>
                        <a:ext uri="{FF2B5EF4-FFF2-40B4-BE49-F238E27FC236}">
                          <a16:creationId xmlns:a16="http://schemas.microsoft.com/office/drawing/2014/main" id="{71A25434-D062-45CB-9117-9BCF4DC7B36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542444" y="588643"/>
                      <a:ext cx="266214" cy="276149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388" name="Oval 387">
                      <a:extLst>
                        <a:ext uri="{FF2B5EF4-FFF2-40B4-BE49-F238E27FC236}">
                          <a16:creationId xmlns:a16="http://schemas.microsoft.com/office/drawing/2014/main" id="{961D5058-167C-4DC0-B156-1322C83F1AD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862162" y="588642"/>
                      <a:ext cx="266214" cy="276149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389" name="Oval 388">
                      <a:extLst>
                        <a:ext uri="{FF2B5EF4-FFF2-40B4-BE49-F238E27FC236}">
                          <a16:creationId xmlns:a16="http://schemas.microsoft.com/office/drawing/2014/main" id="{83DEB8FF-5349-4EB1-9F70-0C7B289E595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185498" y="588642"/>
                      <a:ext cx="266214" cy="276149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  <p:grpSp>
                <p:nvGrpSpPr>
                  <p:cNvPr id="381" name="Group 380">
                    <a:extLst>
                      <a:ext uri="{FF2B5EF4-FFF2-40B4-BE49-F238E27FC236}">
                        <a16:creationId xmlns:a16="http://schemas.microsoft.com/office/drawing/2014/main" id="{204DFC33-F281-4493-98E2-C5928029A38D}"/>
                      </a:ext>
                    </a:extLst>
                  </p:cNvPr>
                  <p:cNvGrpSpPr/>
                  <p:nvPr/>
                </p:nvGrpSpPr>
                <p:grpSpPr>
                  <a:xfrm>
                    <a:off x="10225518" y="1565284"/>
                    <a:ext cx="1233133" cy="291110"/>
                    <a:chOff x="10218579" y="573682"/>
                    <a:chExt cx="1233133" cy="291110"/>
                  </a:xfrm>
                </p:grpSpPr>
                <p:sp>
                  <p:nvSpPr>
                    <p:cNvPr id="382" name="Oval 381">
                      <a:extLst>
                        <a:ext uri="{FF2B5EF4-FFF2-40B4-BE49-F238E27FC236}">
                          <a16:creationId xmlns:a16="http://schemas.microsoft.com/office/drawing/2014/main" id="{8A87BC63-33C1-45E9-9DAD-ED28D0DD268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218579" y="573682"/>
                      <a:ext cx="266214" cy="276149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383" name="Oval 382">
                      <a:extLst>
                        <a:ext uri="{FF2B5EF4-FFF2-40B4-BE49-F238E27FC236}">
                          <a16:creationId xmlns:a16="http://schemas.microsoft.com/office/drawing/2014/main" id="{5699A6BC-B98B-4A72-B929-5799826AB17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542444" y="588643"/>
                      <a:ext cx="266214" cy="276149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384" name="Oval 383">
                      <a:extLst>
                        <a:ext uri="{FF2B5EF4-FFF2-40B4-BE49-F238E27FC236}">
                          <a16:creationId xmlns:a16="http://schemas.microsoft.com/office/drawing/2014/main" id="{253FD52E-F4CC-4EB0-ACF9-F5BC519C415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862162" y="588642"/>
                      <a:ext cx="266214" cy="276149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385" name="Oval 384">
                      <a:extLst>
                        <a:ext uri="{FF2B5EF4-FFF2-40B4-BE49-F238E27FC236}">
                          <a16:creationId xmlns:a16="http://schemas.microsoft.com/office/drawing/2014/main" id="{1BA3538E-C7B4-4353-91A7-A782FF2AE1F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185498" y="588642"/>
                      <a:ext cx="266214" cy="276149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</p:grpSp>
          </p:grpSp>
          <p:grpSp>
            <p:nvGrpSpPr>
              <p:cNvPr id="294" name="Group 293">
                <a:extLst>
                  <a:ext uri="{FF2B5EF4-FFF2-40B4-BE49-F238E27FC236}">
                    <a16:creationId xmlns:a16="http://schemas.microsoft.com/office/drawing/2014/main" id="{1C13CA88-3126-4861-80C6-8B6A65016F24}"/>
                  </a:ext>
                </a:extLst>
              </p:cNvPr>
              <p:cNvGrpSpPr/>
              <p:nvPr/>
            </p:nvGrpSpPr>
            <p:grpSpPr>
              <a:xfrm>
                <a:off x="6361002" y="573839"/>
                <a:ext cx="5110892" cy="1294928"/>
                <a:chOff x="6349150" y="561466"/>
                <a:chExt cx="5110892" cy="1294928"/>
              </a:xfrm>
            </p:grpSpPr>
            <p:grpSp>
              <p:nvGrpSpPr>
                <p:cNvPr id="295" name="Group 294">
                  <a:extLst>
                    <a:ext uri="{FF2B5EF4-FFF2-40B4-BE49-F238E27FC236}">
                      <a16:creationId xmlns:a16="http://schemas.microsoft.com/office/drawing/2014/main" id="{7B5757E9-0E1B-43DF-AB22-D0EFF736A95D}"/>
                    </a:ext>
                  </a:extLst>
                </p:cNvPr>
                <p:cNvGrpSpPr/>
                <p:nvPr/>
              </p:nvGrpSpPr>
              <p:grpSpPr>
                <a:xfrm>
                  <a:off x="6349150" y="561466"/>
                  <a:ext cx="3809484" cy="1284624"/>
                  <a:chOff x="2032000" y="719667"/>
                  <a:chExt cx="4695056" cy="1583255"/>
                </a:xfrm>
              </p:grpSpPr>
              <p:grpSp>
                <p:nvGrpSpPr>
                  <p:cNvPr id="317" name="Group 316">
                    <a:extLst>
                      <a:ext uri="{FF2B5EF4-FFF2-40B4-BE49-F238E27FC236}">
                        <a16:creationId xmlns:a16="http://schemas.microsoft.com/office/drawing/2014/main" id="{FEAAFB75-7DB1-43B6-8733-CAC790E11BE4}"/>
                      </a:ext>
                    </a:extLst>
                  </p:cNvPr>
                  <p:cNvGrpSpPr/>
                  <p:nvPr/>
                </p:nvGrpSpPr>
                <p:grpSpPr>
                  <a:xfrm>
                    <a:off x="2032000" y="719667"/>
                    <a:ext cx="3500895" cy="1583255"/>
                    <a:chOff x="2043671" y="758575"/>
                    <a:chExt cx="4604716" cy="2082451"/>
                  </a:xfrm>
                </p:grpSpPr>
                <p:grpSp>
                  <p:nvGrpSpPr>
                    <p:cNvPr id="334" name="Group 333">
                      <a:extLst>
                        <a:ext uri="{FF2B5EF4-FFF2-40B4-BE49-F238E27FC236}">
                          <a16:creationId xmlns:a16="http://schemas.microsoft.com/office/drawing/2014/main" id="{0EB3E8A7-5EF5-41BF-83CB-AB6AB1B83C2B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061185" y="758575"/>
                      <a:ext cx="4587202" cy="992589"/>
                      <a:chOff x="2061185" y="758575"/>
                      <a:chExt cx="4587202" cy="992589"/>
                    </a:xfrm>
                  </p:grpSpPr>
                  <p:grpSp>
                    <p:nvGrpSpPr>
                      <p:cNvPr id="356" name="Group 355">
                        <a:extLst>
                          <a:ext uri="{FF2B5EF4-FFF2-40B4-BE49-F238E27FC236}">
                            <a16:creationId xmlns:a16="http://schemas.microsoft.com/office/drawing/2014/main" id="{3A6B6442-3688-435E-826C-7C3E7CA8C13D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2061185" y="758575"/>
                        <a:ext cx="4577475" cy="447658"/>
                        <a:chOff x="2061185" y="758575"/>
                        <a:chExt cx="4577475" cy="447658"/>
                      </a:xfrm>
                    </p:grpSpPr>
                    <p:sp>
                      <p:nvSpPr>
                        <p:cNvPr id="367" name="Oval 366">
                          <a:extLst>
                            <a:ext uri="{FF2B5EF4-FFF2-40B4-BE49-F238E27FC236}">
                              <a16:creationId xmlns:a16="http://schemas.microsoft.com/office/drawing/2014/main" id="{4496CBA0-B39E-46A4-883E-1503BA954853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2061185" y="758579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368" name="Oval 367">
                          <a:extLst>
                            <a:ext uri="{FF2B5EF4-FFF2-40B4-BE49-F238E27FC236}">
                              <a16:creationId xmlns:a16="http://schemas.microsoft.com/office/drawing/2014/main" id="{21A3E83E-B915-48F5-A6C9-5F7BE128E7EC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2584207" y="758575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FF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369" name="Oval 368">
                          <a:extLst>
                            <a:ext uri="{FF2B5EF4-FFF2-40B4-BE49-F238E27FC236}">
                              <a16:creationId xmlns:a16="http://schemas.microsoft.com/office/drawing/2014/main" id="{35AEDD1B-3BA6-43B0-84DB-79DB5D30C94F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3104124" y="758575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FF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370" name="Oval 369">
                          <a:extLst>
                            <a:ext uri="{FF2B5EF4-FFF2-40B4-BE49-F238E27FC236}">
                              <a16:creationId xmlns:a16="http://schemas.microsoft.com/office/drawing/2014/main" id="{972736B1-4E05-4717-8661-3CD932CB001A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3624041" y="758575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FF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371" name="Oval 370">
                          <a:extLst>
                            <a:ext uri="{FF2B5EF4-FFF2-40B4-BE49-F238E27FC236}">
                              <a16:creationId xmlns:a16="http://schemas.microsoft.com/office/drawing/2014/main" id="{15583C9D-1319-4875-81CE-DB6A61F0343D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4134148" y="758576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FF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372" name="Oval 371">
                          <a:extLst>
                            <a:ext uri="{FF2B5EF4-FFF2-40B4-BE49-F238E27FC236}">
                              <a16:creationId xmlns:a16="http://schemas.microsoft.com/office/drawing/2014/main" id="{926C5669-713D-4522-A76A-711E696B1857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4657171" y="758577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FF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373" name="Oval 372">
                          <a:extLst>
                            <a:ext uri="{FF2B5EF4-FFF2-40B4-BE49-F238E27FC236}">
                              <a16:creationId xmlns:a16="http://schemas.microsoft.com/office/drawing/2014/main" id="{3CE86213-4B32-461A-BE30-A81064E888EE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5154362" y="758578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FF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374" name="Oval 373">
                          <a:extLst>
                            <a:ext uri="{FF2B5EF4-FFF2-40B4-BE49-F238E27FC236}">
                              <a16:creationId xmlns:a16="http://schemas.microsoft.com/office/drawing/2014/main" id="{389B45E1-9331-4B9E-8A44-AD6333BAD02A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5690465" y="758578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FF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375" name="Oval 374">
                          <a:extLst>
                            <a:ext uri="{FF2B5EF4-FFF2-40B4-BE49-F238E27FC236}">
                              <a16:creationId xmlns:a16="http://schemas.microsoft.com/office/drawing/2014/main" id="{558268B2-AACE-4B74-85D3-50671F86E771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6207112" y="758578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FF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</p:grpSp>
                  <p:grpSp>
                    <p:nvGrpSpPr>
                      <p:cNvPr id="357" name="Group 356">
                        <a:extLst>
                          <a:ext uri="{FF2B5EF4-FFF2-40B4-BE49-F238E27FC236}">
                            <a16:creationId xmlns:a16="http://schemas.microsoft.com/office/drawing/2014/main" id="{2D8135A6-5418-48E3-8598-316232598818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2070912" y="1303506"/>
                        <a:ext cx="4577475" cy="447658"/>
                        <a:chOff x="2061185" y="758575"/>
                        <a:chExt cx="4577475" cy="447658"/>
                      </a:xfrm>
                    </p:grpSpPr>
                    <p:sp>
                      <p:nvSpPr>
                        <p:cNvPr id="358" name="Oval 357">
                          <a:extLst>
                            <a:ext uri="{FF2B5EF4-FFF2-40B4-BE49-F238E27FC236}">
                              <a16:creationId xmlns:a16="http://schemas.microsoft.com/office/drawing/2014/main" id="{6D43E31D-F3FB-4162-960B-18BD023750C9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2061185" y="758579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359" name="Oval 358">
                          <a:extLst>
                            <a:ext uri="{FF2B5EF4-FFF2-40B4-BE49-F238E27FC236}">
                              <a16:creationId xmlns:a16="http://schemas.microsoft.com/office/drawing/2014/main" id="{6400EA5B-634E-41E8-922C-E6A6E55603F6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2584207" y="758575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360" name="Oval 359">
                          <a:extLst>
                            <a:ext uri="{FF2B5EF4-FFF2-40B4-BE49-F238E27FC236}">
                              <a16:creationId xmlns:a16="http://schemas.microsoft.com/office/drawing/2014/main" id="{A2382960-69F8-45D2-9AE7-B4936E1B10D4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3104124" y="758575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FF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361" name="Oval 360">
                          <a:extLst>
                            <a:ext uri="{FF2B5EF4-FFF2-40B4-BE49-F238E27FC236}">
                              <a16:creationId xmlns:a16="http://schemas.microsoft.com/office/drawing/2014/main" id="{D106BC6B-125A-4676-A907-C5AC1BE9B5A4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3624041" y="758575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FF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362" name="Oval 361">
                          <a:extLst>
                            <a:ext uri="{FF2B5EF4-FFF2-40B4-BE49-F238E27FC236}">
                              <a16:creationId xmlns:a16="http://schemas.microsoft.com/office/drawing/2014/main" id="{8F4BABF4-02E0-4418-AF85-E2A207E507F0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4134148" y="758576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FF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363" name="Oval 362">
                          <a:extLst>
                            <a:ext uri="{FF2B5EF4-FFF2-40B4-BE49-F238E27FC236}">
                              <a16:creationId xmlns:a16="http://schemas.microsoft.com/office/drawing/2014/main" id="{6B6F887F-7116-4101-9422-60EB05C7EBBC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4657171" y="758577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FF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364" name="Oval 363">
                          <a:extLst>
                            <a:ext uri="{FF2B5EF4-FFF2-40B4-BE49-F238E27FC236}">
                              <a16:creationId xmlns:a16="http://schemas.microsoft.com/office/drawing/2014/main" id="{29B53ABE-CA51-47FB-9CD5-1C96F16BC559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5154362" y="758578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FF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365" name="Oval 364">
                          <a:extLst>
                            <a:ext uri="{FF2B5EF4-FFF2-40B4-BE49-F238E27FC236}">
                              <a16:creationId xmlns:a16="http://schemas.microsoft.com/office/drawing/2014/main" id="{156F6C3E-9EB2-4200-85A9-72B89CABC2E1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5690465" y="758578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FF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366" name="Oval 365">
                          <a:extLst>
                            <a:ext uri="{FF2B5EF4-FFF2-40B4-BE49-F238E27FC236}">
                              <a16:creationId xmlns:a16="http://schemas.microsoft.com/office/drawing/2014/main" id="{7DC0AC56-AE70-43B5-AC7E-7BB9434D5B52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6207112" y="758578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FF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</p:grpSp>
                </p:grpSp>
                <p:grpSp>
                  <p:nvGrpSpPr>
                    <p:cNvPr id="335" name="Group 334">
                      <a:extLst>
                        <a:ext uri="{FF2B5EF4-FFF2-40B4-BE49-F238E27FC236}">
                          <a16:creationId xmlns:a16="http://schemas.microsoft.com/office/drawing/2014/main" id="{DEE14A9C-424C-4F03-A407-6BF45651AF37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043671" y="1848437"/>
                      <a:ext cx="4587202" cy="992589"/>
                      <a:chOff x="2061185" y="758575"/>
                      <a:chExt cx="4587202" cy="992589"/>
                    </a:xfrm>
                  </p:grpSpPr>
                  <p:grpSp>
                    <p:nvGrpSpPr>
                      <p:cNvPr id="336" name="Group 335">
                        <a:extLst>
                          <a:ext uri="{FF2B5EF4-FFF2-40B4-BE49-F238E27FC236}">
                            <a16:creationId xmlns:a16="http://schemas.microsoft.com/office/drawing/2014/main" id="{C3E5A6BC-5AFE-4769-9DC2-0CFC3439CF2F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2061185" y="758575"/>
                        <a:ext cx="4577475" cy="447658"/>
                        <a:chOff x="2061185" y="758575"/>
                        <a:chExt cx="4577475" cy="447658"/>
                      </a:xfrm>
                    </p:grpSpPr>
                    <p:sp>
                      <p:nvSpPr>
                        <p:cNvPr id="347" name="Oval 346">
                          <a:extLst>
                            <a:ext uri="{FF2B5EF4-FFF2-40B4-BE49-F238E27FC236}">
                              <a16:creationId xmlns:a16="http://schemas.microsoft.com/office/drawing/2014/main" id="{063D8B42-1808-416E-937F-719F26F3A822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2061185" y="758579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348" name="Oval 347">
                          <a:extLst>
                            <a:ext uri="{FF2B5EF4-FFF2-40B4-BE49-F238E27FC236}">
                              <a16:creationId xmlns:a16="http://schemas.microsoft.com/office/drawing/2014/main" id="{F1BE736E-B314-43C7-B43F-C4780DE3A2DD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2584207" y="758575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349" name="Oval 348">
                          <a:extLst>
                            <a:ext uri="{FF2B5EF4-FFF2-40B4-BE49-F238E27FC236}">
                              <a16:creationId xmlns:a16="http://schemas.microsoft.com/office/drawing/2014/main" id="{922DDCD0-3D2B-44F6-9471-85DA1977254E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3104124" y="758575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350" name="Oval 349">
                          <a:extLst>
                            <a:ext uri="{FF2B5EF4-FFF2-40B4-BE49-F238E27FC236}">
                              <a16:creationId xmlns:a16="http://schemas.microsoft.com/office/drawing/2014/main" id="{1B7723F2-71F9-4F5A-97E6-56CE6C4EF717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3624041" y="758575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FF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351" name="Oval 350">
                          <a:extLst>
                            <a:ext uri="{FF2B5EF4-FFF2-40B4-BE49-F238E27FC236}">
                              <a16:creationId xmlns:a16="http://schemas.microsoft.com/office/drawing/2014/main" id="{0CC12A9B-F934-42F9-A4B6-BE9F0BA3CE66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4134148" y="758576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FF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352" name="Oval 351">
                          <a:extLst>
                            <a:ext uri="{FF2B5EF4-FFF2-40B4-BE49-F238E27FC236}">
                              <a16:creationId xmlns:a16="http://schemas.microsoft.com/office/drawing/2014/main" id="{84B244A6-3927-4E3D-A65D-8DA414137ED6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4657171" y="758577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FF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353" name="Oval 352">
                          <a:extLst>
                            <a:ext uri="{FF2B5EF4-FFF2-40B4-BE49-F238E27FC236}">
                              <a16:creationId xmlns:a16="http://schemas.microsoft.com/office/drawing/2014/main" id="{27444873-4DEE-483F-BF9D-EB7AAFEEA054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5154362" y="758578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FF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354" name="Oval 353">
                          <a:extLst>
                            <a:ext uri="{FF2B5EF4-FFF2-40B4-BE49-F238E27FC236}">
                              <a16:creationId xmlns:a16="http://schemas.microsoft.com/office/drawing/2014/main" id="{DE70EE14-707A-4777-83FC-DE1C2E28024E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5690465" y="758578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FF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355" name="Oval 354">
                          <a:extLst>
                            <a:ext uri="{FF2B5EF4-FFF2-40B4-BE49-F238E27FC236}">
                              <a16:creationId xmlns:a16="http://schemas.microsoft.com/office/drawing/2014/main" id="{88E0C739-7BCB-4FF5-8670-93E887F84D06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6207112" y="758578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FF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</p:grpSp>
                  <p:grpSp>
                    <p:nvGrpSpPr>
                      <p:cNvPr id="337" name="Group 336">
                        <a:extLst>
                          <a:ext uri="{FF2B5EF4-FFF2-40B4-BE49-F238E27FC236}">
                            <a16:creationId xmlns:a16="http://schemas.microsoft.com/office/drawing/2014/main" id="{39CD6519-3D59-4DA5-93B6-B3C3B714CE9B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2070912" y="1303506"/>
                        <a:ext cx="4577475" cy="447658"/>
                        <a:chOff x="2061185" y="758575"/>
                        <a:chExt cx="4577475" cy="447658"/>
                      </a:xfrm>
                    </p:grpSpPr>
                    <p:sp>
                      <p:nvSpPr>
                        <p:cNvPr id="338" name="Oval 337">
                          <a:extLst>
                            <a:ext uri="{FF2B5EF4-FFF2-40B4-BE49-F238E27FC236}">
                              <a16:creationId xmlns:a16="http://schemas.microsoft.com/office/drawing/2014/main" id="{0362774A-CB4E-4CBE-951C-3986D38A578D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2061185" y="758579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339" name="Oval 338">
                          <a:extLst>
                            <a:ext uri="{FF2B5EF4-FFF2-40B4-BE49-F238E27FC236}">
                              <a16:creationId xmlns:a16="http://schemas.microsoft.com/office/drawing/2014/main" id="{188D60B8-3855-4B5E-B4D5-75F1F1B057F8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2584207" y="758575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340" name="Oval 339">
                          <a:extLst>
                            <a:ext uri="{FF2B5EF4-FFF2-40B4-BE49-F238E27FC236}">
                              <a16:creationId xmlns:a16="http://schemas.microsoft.com/office/drawing/2014/main" id="{D0F58C9A-F94C-4760-8192-5C7C5BF51224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3104124" y="758575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341" name="Oval 340">
                          <a:extLst>
                            <a:ext uri="{FF2B5EF4-FFF2-40B4-BE49-F238E27FC236}">
                              <a16:creationId xmlns:a16="http://schemas.microsoft.com/office/drawing/2014/main" id="{02E51F16-E56A-44C6-BF6E-3656AF9B3715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3624041" y="758575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342" name="Oval 341">
                          <a:extLst>
                            <a:ext uri="{FF2B5EF4-FFF2-40B4-BE49-F238E27FC236}">
                              <a16:creationId xmlns:a16="http://schemas.microsoft.com/office/drawing/2014/main" id="{FC575CCF-2A91-4E34-95FD-84171295E1D3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4134148" y="758576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FF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343" name="Oval 342">
                          <a:extLst>
                            <a:ext uri="{FF2B5EF4-FFF2-40B4-BE49-F238E27FC236}">
                              <a16:creationId xmlns:a16="http://schemas.microsoft.com/office/drawing/2014/main" id="{253E51BA-E91B-49E4-8353-A0C2F6FE6AC1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4657171" y="758577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FF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344" name="Oval 343">
                          <a:extLst>
                            <a:ext uri="{FF2B5EF4-FFF2-40B4-BE49-F238E27FC236}">
                              <a16:creationId xmlns:a16="http://schemas.microsoft.com/office/drawing/2014/main" id="{65B93F52-A90A-4CAF-A525-4EAB8105E508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5154362" y="758578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FF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345" name="Oval 344">
                          <a:extLst>
                            <a:ext uri="{FF2B5EF4-FFF2-40B4-BE49-F238E27FC236}">
                              <a16:creationId xmlns:a16="http://schemas.microsoft.com/office/drawing/2014/main" id="{DBCF84AC-D94D-4389-ABB2-864CFA1A29D4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5690465" y="758578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FF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  <p:sp>
                      <p:nvSpPr>
                        <p:cNvPr id="346" name="Oval 345">
                          <a:extLst>
                            <a:ext uri="{FF2B5EF4-FFF2-40B4-BE49-F238E27FC236}">
                              <a16:creationId xmlns:a16="http://schemas.microsoft.com/office/drawing/2014/main" id="{40B9C4D6-D555-4DD9-8485-603695BE7B3D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6207112" y="758578"/>
                          <a:ext cx="431548" cy="447654"/>
                        </a:xfrm>
                        <a:prstGeom prst="ellipse">
                          <a:avLst/>
                        </a:prstGeom>
                        <a:solidFill>
                          <a:srgbClr val="FFFF00"/>
                        </a:solidFill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NZ"/>
                        </a:p>
                      </p:txBody>
                    </p:sp>
                  </p:grpSp>
                </p:grpSp>
              </p:grpSp>
              <p:grpSp>
                <p:nvGrpSpPr>
                  <p:cNvPr id="318" name="Group 317">
                    <a:extLst>
                      <a:ext uri="{FF2B5EF4-FFF2-40B4-BE49-F238E27FC236}">
                        <a16:creationId xmlns:a16="http://schemas.microsoft.com/office/drawing/2014/main" id="{466E45B3-A161-48EF-83FE-88F092987288}"/>
                      </a:ext>
                    </a:extLst>
                  </p:cNvPr>
                  <p:cNvGrpSpPr/>
                  <p:nvPr/>
                </p:nvGrpSpPr>
                <p:grpSpPr>
                  <a:xfrm>
                    <a:off x="5609114" y="733735"/>
                    <a:ext cx="1113244" cy="348116"/>
                    <a:chOff x="5609114" y="733735"/>
                    <a:chExt cx="1113244" cy="348116"/>
                  </a:xfrm>
                </p:grpSpPr>
                <p:sp>
                  <p:nvSpPr>
                    <p:cNvPr id="331" name="Oval 330">
                      <a:extLst>
                        <a:ext uri="{FF2B5EF4-FFF2-40B4-BE49-F238E27FC236}">
                          <a16:creationId xmlns:a16="http://schemas.microsoft.com/office/drawing/2014/main" id="{677B4F70-8B5D-4B5E-9A1A-F299E07E70A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609114" y="741507"/>
                      <a:ext cx="328099" cy="340344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332" name="Oval 331">
                      <a:extLst>
                        <a:ext uri="{FF2B5EF4-FFF2-40B4-BE49-F238E27FC236}">
                          <a16:creationId xmlns:a16="http://schemas.microsoft.com/office/drawing/2014/main" id="{EBEAD287-E403-4C39-8A18-DE6BEDE9B10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016180" y="741507"/>
                      <a:ext cx="328099" cy="340344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333" name="Oval 332">
                      <a:extLst>
                        <a:ext uri="{FF2B5EF4-FFF2-40B4-BE49-F238E27FC236}">
                          <a16:creationId xmlns:a16="http://schemas.microsoft.com/office/drawing/2014/main" id="{275B08D9-96A0-4B8E-91D5-CD5E9EDD804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394259" y="733735"/>
                      <a:ext cx="328099" cy="340344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  <p:grpSp>
                <p:nvGrpSpPr>
                  <p:cNvPr id="319" name="Group 318">
                    <a:extLst>
                      <a:ext uri="{FF2B5EF4-FFF2-40B4-BE49-F238E27FC236}">
                        <a16:creationId xmlns:a16="http://schemas.microsoft.com/office/drawing/2014/main" id="{945D8956-CDC9-46FE-9655-654378032709}"/>
                      </a:ext>
                    </a:extLst>
                  </p:cNvPr>
                  <p:cNvGrpSpPr/>
                  <p:nvPr/>
                </p:nvGrpSpPr>
                <p:grpSpPr>
                  <a:xfrm>
                    <a:off x="5613812" y="1139265"/>
                    <a:ext cx="1113244" cy="348116"/>
                    <a:chOff x="5609114" y="733735"/>
                    <a:chExt cx="1113244" cy="348116"/>
                  </a:xfrm>
                </p:grpSpPr>
                <p:sp>
                  <p:nvSpPr>
                    <p:cNvPr id="328" name="Oval 327">
                      <a:extLst>
                        <a:ext uri="{FF2B5EF4-FFF2-40B4-BE49-F238E27FC236}">
                          <a16:creationId xmlns:a16="http://schemas.microsoft.com/office/drawing/2014/main" id="{5143089E-54D4-4235-BBB0-F2F1287A298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609114" y="741507"/>
                      <a:ext cx="328099" cy="340344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329" name="Oval 328">
                      <a:extLst>
                        <a:ext uri="{FF2B5EF4-FFF2-40B4-BE49-F238E27FC236}">
                          <a16:creationId xmlns:a16="http://schemas.microsoft.com/office/drawing/2014/main" id="{6BE37046-7927-4938-A9AE-3FAB0B88D8C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016180" y="741507"/>
                      <a:ext cx="328099" cy="340344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330" name="Oval 329">
                      <a:extLst>
                        <a:ext uri="{FF2B5EF4-FFF2-40B4-BE49-F238E27FC236}">
                          <a16:creationId xmlns:a16="http://schemas.microsoft.com/office/drawing/2014/main" id="{F20673D6-476A-4F59-9166-54A29F2ABF6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394259" y="733735"/>
                      <a:ext cx="328099" cy="340344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  <p:grpSp>
                <p:nvGrpSpPr>
                  <p:cNvPr id="320" name="Group 319">
                    <a:extLst>
                      <a:ext uri="{FF2B5EF4-FFF2-40B4-BE49-F238E27FC236}">
                        <a16:creationId xmlns:a16="http://schemas.microsoft.com/office/drawing/2014/main" id="{640B9538-E14B-4325-BFF1-73450C42155C}"/>
                      </a:ext>
                    </a:extLst>
                  </p:cNvPr>
                  <p:cNvGrpSpPr/>
                  <p:nvPr/>
                </p:nvGrpSpPr>
                <p:grpSpPr>
                  <a:xfrm>
                    <a:off x="5609539" y="1537533"/>
                    <a:ext cx="1113244" cy="348116"/>
                    <a:chOff x="5609114" y="733735"/>
                    <a:chExt cx="1113244" cy="348116"/>
                  </a:xfrm>
                </p:grpSpPr>
                <p:sp>
                  <p:nvSpPr>
                    <p:cNvPr id="325" name="Oval 324">
                      <a:extLst>
                        <a:ext uri="{FF2B5EF4-FFF2-40B4-BE49-F238E27FC236}">
                          <a16:creationId xmlns:a16="http://schemas.microsoft.com/office/drawing/2014/main" id="{AD759193-B65E-4DDC-A416-AD11AC8D86F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609114" y="741507"/>
                      <a:ext cx="328099" cy="340344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326" name="Oval 325">
                      <a:extLst>
                        <a:ext uri="{FF2B5EF4-FFF2-40B4-BE49-F238E27FC236}">
                          <a16:creationId xmlns:a16="http://schemas.microsoft.com/office/drawing/2014/main" id="{E91E8ACB-6BDC-4D9B-8885-A9E1136A849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016180" y="741507"/>
                      <a:ext cx="328099" cy="340344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327" name="Oval 326">
                      <a:extLst>
                        <a:ext uri="{FF2B5EF4-FFF2-40B4-BE49-F238E27FC236}">
                          <a16:creationId xmlns:a16="http://schemas.microsoft.com/office/drawing/2014/main" id="{33B654D8-757F-4067-8A1C-75187D372E0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394259" y="733735"/>
                      <a:ext cx="328099" cy="340344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  <p:grpSp>
                <p:nvGrpSpPr>
                  <p:cNvPr id="321" name="Group 320">
                    <a:extLst>
                      <a:ext uri="{FF2B5EF4-FFF2-40B4-BE49-F238E27FC236}">
                        <a16:creationId xmlns:a16="http://schemas.microsoft.com/office/drawing/2014/main" id="{E45DCEFA-D988-4DCF-9C2C-3AF91BEA2AF7}"/>
                      </a:ext>
                    </a:extLst>
                  </p:cNvPr>
                  <p:cNvGrpSpPr/>
                  <p:nvPr/>
                </p:nvGrpSpPr>
                <p:grpSpPr>
                  <a:xfrm>
                    <a:off x="5609114" y="1954803"/>
                    <a:ext cx="1113244" cy="348116"/>
                    <a:chOff x="5609114" y="733735"/>
                    <a:chExt cx="1113244" cy="348116"/>
                  </a:xfrm>
                </p:grpSpPr>
                <p:sp>
                  <p:nvSpPr>
                    <p:cNvPr id="322" name="Oval 321">
                      <a:extLst>
                        <a:ext uri="{FF2B5EF4-FFF2-40B4-BE49-F238E27FC236}">
                          <a16:creationId xmlns:a16="http://schemas.microsoft.com/office/drawing/2014/main" id="{2E8A327C-8235-4A80-AECC-DF0E5773AAB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609114" y="741507"/>
                      <a:ext cx="328099" cy="340344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323" name="Oval 322">
                      <a:extLst>
                        <a:ext uri="{FF2B5EF4-FFF2-40B4-BE49-F238E27FC236}">
                          <a16:creationId xmlns:a16="http://schemas.microsoft.com/office/drawing/2014/main" id="{4F59CCDB-6D2C-4BB8-80C0-F0A98CE8CC6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016180" y="741507"/>
                      <a:ext cx="328099" cy="340344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324" name="Oval 323">
                      <a:extLst>
                        <a:ext uri="{FF2B5EF4-FFF2-40B4-BE49-F238E27FC236}">
                          <a16:creationId xmlns:a16="http://schemas.microsoft.com/office/drawing/2014/main" id="{15D786B2-164D-4D7B-A8E4-042D0B7881E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394259" y="733735"/>
                      <a:ext cx="328099" cy="340344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</p:grpSp>
            <p:grpSp>
              <p:nvGrpSpPr>
                <p:cNvPr id="296" name="Group 295">
                  <a:extLst>
                    <a:ext uri="{FF2B5EF4-FFF2-40B4-BE49-F238E27FC236}">
                      <a16:creationId xmlns:a16="http://schemas.microsoft.com/office/drawing/2014/main" id="{B8BC421A-AA69-4FA3-9953-AF653AFBED33}"/>
                    </a:ext>
                  </a:extLst>
                </p:cNvPr>
                <p:cNvGrpSpPr/>
                <p:nvPr/>
              </p:nvGrpSpPr>
              <p:grpSpPr>
                <a:xfrm>
                  <a:off x="10217188" y="573682"/>
                  <a:ext cx="1242854" cy="1282712"/>
                  <a:chOff x="10217188" y="573682"/>
                  <a:chExt cx="1242854" cy="1282712"/>
                </a:xfrm>
              </p:grpSpPr>
              <p:grpSp>
                <p:nvGrpSpPr>
                  <p:cNvPr id="297" name="Group 296">
                    <a:extLst>
                      <a:ext uri="{FF2B5EF4-FFF2-40B4-BE49-F238E27FC236}">
                        <a16:creationId xmlns:a16="http://schemas.microsoft.com/office/drawing/2014/main" id="{57AF5428-A2C7-41E8-B70D-0C3456F8F547}"/>
                      </a:ext>
                    </a:extLst>
                  </p:cNvPr>
                  <p:cNvGrpSpPr/>
                  <p:nvPr/>
                </p:nvGrpSpPr>
                <p:grpSpPr>
                  <a:xfrm>
                    <a:off x="10218579" y="573682"/>
                    <a:ext cx="1233133" cy="291110"/>
                    <a:chOff x="10218579" y="573682"/>
                    <a:chExt cx="1233133" cy="291110"/>
                  </a:xfrm>
                </p:grpSpPr>
                <p:sp>
                  <p:nvSpPr>
                    <p:cNvPr id="313" name="Oval 312">
                      <a:extLst>
                        <a:ext uri="{FF2B5EF4-FFF2-40B4-BE49-F238E27FC236}">
                          <a16:creationId xmlns:a16="http://schemas.microsoft.com/office/drawing/2014/main" id="{485DF1B4-AA39-44E3-9BF1-4344B3FDC54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218579" y="573682"/>
                      <a:ext cx="266214" cy="276149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314" name="Oval 313">
                      <a:extLst>
                        <a:ext uri="{FF2B5EF4-FFF2-40B4-BE49-F238E27FC236}">
                          <a16:creationId xmlns:a16="http://schemas.microsoft.com/office/drawing/2014/main" id="{47D76B97-F5F9-4D0F-9B31-1C97A8B4B69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542444" y="588643"/>
                      <a:ext cx="266214" cy="276149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315" name="Oval 314">
                      <a:extLst>
                        <a:ext uri="{FF2B5EF4-FFF2-40B4-BE49-F238E27FC236}">
                          <a16:creationId xmlns:a16="http://schemas.microsoft.com/office/drawing/2014/main" id="{5B9D3F70-86A6-4455-8062-4754AF243A7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862162" y="588642"/>
                      <a:ext cx="266214" cy="276149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316" name="Oval 315">
                      <a:extLst>
                        <a:ext uri="{FF2B5EF4-FFF2-40B4-BE49-F238E27FC236}">
                          <a16:creationId xmlns:a16="http://schemas.microsoft.com/office/drawing/2014/main" id="{174AB547-3D06-40C0-9E12-248532206D8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185498" y="588642"/>
                      <a:ext cx="266214" cy="276149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  <p:grpSp>
                <p:nvGrpSpPr>
                  <p:cNvPr id="298" name="Group 297">
                    <a:extLst>
                      <a:ext uri="{FF2B5EF4-FFF2-40B4-BE49-F238E27FC236}">
                        <a16:creationId xmlns:a16="http://schemas.microsoft.com/office/drawing/2014/main" id="{B7551CBF-75C7-4616-9859-D9EB43EAFF36}"/>
                      </a:ext>
                    </a:extLst>
                  </p:cNvPr>
                  <p:cNvGrpSpPr/>
                  <p:nvPr/>
                </p:nvGrpSpPr>
                <p:grpSpPr>
                  <a:xfrm>
                    <a:off x="10226909" y="902961"/>
                    <a:ext cx="1233133" cy="291110"/>
                    <a:chOff x="10218579" y="573682"/>
                    <a:chExt cx="1233133" cy="291110"/>
                  </a:xfrm>
                </p:grpSpPr>
                <p:sp>
                  <p:nvSpPr>
                    <p:cNvPr id="309" name="Oval 308">
                      <a:extLst>
                        <a:ext uri="{FF2B5EF4-FFF2-40B4-BE49-F238E27FC236}">
                          <a16:creationId xmlns:a16="http://schemas.microsoft.com/office/drawing/2014/main" id="{8CF853B4-39E5-4529-91F7-B50A63E7F17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218579" y="573682"/>
                      <a:ext cx="266214" cy="276149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310" name="Oval 309">
                      <a:extLst>
                        <a:ext uri="{FF2B5EF4-FFF2-40B4-BE49-F238E27FC236}">
                          <a16:creationId xmlns:a16="http://schemas.microsoft.com/office/drawing/2014/main" id="{DF64B557-1D62-4FEF-95E9-140ABB03D1F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542444" y="588643"/>
                      <a:ext cx="266214" cy="276149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311" name="Oval 310">
                      <a:extLst>
                        <a:ext uri="{FF2B5EF4-FFF2-40B4-BE49-F238E27FC236}">
                          <a16:creationId xmlns:a16="http://schemas.microsoft.com/office/drawing/2014/main" id="{AD42805C-EBC8-430C-8313-E585D95B9C2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862162" y="588642"/>
                      <a:ext cx="266214" cy="276149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312" name="Oval 311">
                      <a:extLst>
                        <a:ext uri="{FF2B5EF4-FFF2-40B4-BE49-F238E27FC236}">
                          <a16:creationId xmlns:a16="http://schemas.microsoft.com/office/drawing/2014/main" id="{EA64FD0B-AED0-4D6D-B859-B596795EDDD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185498" y="588642"/>
                      <a:ext cx="266214" cy="276149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  <p:grpSp>
                <p:nvGrpSpPr>
                  <p:cNvPr id="299" name="Group 298">
                    <a:extLst>
                      <a:ext uri="{FF2B5EF4-FFF2-40B4-BE49-F238E27FC236}">
                        <a16:creationId xmlns:a16="http://schemas.microsoft.com/office/drawing/2014/main" id="{4F99344A-6F6E-4D40-A517-2C5788E2A7BD}"/>
                      </a:ext>
                    </a:extLst>
                  </p:cNvPr>
                  <p:cNvGrpSpPr/>
                  <p:nvPr/>
                </p:nvGrpSpPr>
                <p:grpSpPr>
                  <a:xfrm>
                    <a:off x="10217188" y="1236005"/>
                    <a:ext cx="1233133" cy="291110"/>
                    <a:chOff x="10218579" y="573682"/>
                    <a:chExt cx="1233133" cy="291110"/>
                  </a:xfrm>
                </p:grpSpPr>
                <p:sp>
                  <p:nvSpPr>
                    <p:cNvPr id="305" name="Oval 304">
                      <a:extLst>
                        <a:ext uri="{FF2B5EF4-FFF2-40B4-BE49-F238E27FC236}">
                          <a16:creationId xmlns:a16="http://schemas.microsoft.com/office/drawing/2014/main" id="{E7A01A16-DE3F-4A09-A77B-6188FBF0EB5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218579" y="573682"/>
                      <a:ext cx="266214" cy="276149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306" name="Oval 305">
                      <a:extLst>
                        <a:ext uri="{FF2B5EF4-FFF2-40B4-BE49-F238E27FC236}">
                          <a16:creationId xmlns:a16="http://schemas.microsoft.com/office/drawing/2014/main" id="{F462E519-861B-4674-A4AA-693A4CC88C0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542444" y="588643"/>
                      <a:ext cx="266214" cy="276149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307" name="Oval 306">
                      <a:extLst>
                        <a:ext uri="{FF2B5EF4-FFF2-40B4-BE49-F238E27FC236}">
                          <a16:creationId xmlns:a16="http://schemas.microsoft.com/office/drawing/2014/main" id="{9DAEBBED-A775-4130-94B9-E1E3D5F9AD7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862162" y="588642"/>
                      <a:ext cx="266214" cy="276149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308" name="Oval 307">
                      <a:extLst>
                        <a:ext uri="{FF2B5EF4-FFF2-40B4-BE49-F238E27FC236}">
                          <a16:creationId xmlns:a16="http://schemas.microsoft.com/office/drawing/2014/main" id="{2EB2A0A0-5512-490A-8221-EA082F292E7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185498" y="588642"/>
                      <a:ext cx="266214" cy="276149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  <p:grpSp>
                <p:nvGrpSpPr>
                  <p:cNvPr id="300" name="Group 299">
                    <a:extLst>
                      <a:ext uri="{FF2B5EF4-FFF2-40B4-BE49-F238E27FC236}">
                        <a16:creationId xmlns:a16="http://schemas.microsoft.com/office/drawing/2014/main" id="{2A47883D-FA87-4879-A047-CFB3411EFC92}"/>
                      </a:ext>
                    </a:extLst>
                  </p:cNvPr>
                  <p:cNvGrpSpPr/>
                  <p:nvPr/>
                </p:nvGrpSpPr>
                <p:grpSpPr>
                  <a:xfrm>
                    <a:off x="10225518" y="1565284"/>
                    <a:ext cx="1233133" cy="291110"/>
                    <a:chOff x="10218579" y="573682"/>
                    <a:chExt cx="1233133" cy="291110"/>
                  </a:xfrm>
                </p:grpSpPr>
                <p:sp>
                  <p:nvSpPr>
                    <p:cNvPr id="301" name="Oval 300">
                      <a:extLst>
                        <a:ext uri="{FF2B5EF4-FFF2-40B4-BE49-F238E27FC236}">
                          <a16:creationId xmlns:a16="http://schemas.microsoft.com/office/drawing/2014/main" id="{67332E29-3943-4008-8D06-6E9DD238A47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218579" y="573682"/>
                      <a:ext cx="266214" cy="276149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302" name="Oval 301">
                      <a:extLst>
                        <a:ext uri="{FF2B5EF4-FFF2-40B4-BE49-F238E27FC236}">
                          <a16:creationId xmlns:a16="http://schemas.microsoft.com/office/drawing/2014/main" id="{E01DE6B9-998E-4483-B583-BDE2B03EA4E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542444" y="588643"/>
                      <a:ext cx="266214" cy="276149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303" name="Oval 302">
                      <a:extLst>
                        <a:ext uri="{FF2B5EF4-FFF2-40B4-BE49-F238E27FC236}">
                          <a16:creationId xmlns:a16="http://schemas.microsoft.com/office/drawing/2014/main" id="{DE8FB642-0801-4BDF-8D94-86E9AB56839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862162" y="588642"/>
                      <a:ext cx="266214" cy="276149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304" name="Oval 303">
                      <a:extLst>
                        <a:ext uri="{FF2B5EF4-FFF2-40B4-BE49-F238E27FC236}">
                          <a16:creationId xmlns:a16="http://schemas.microsoft.com/office/drawing/2014/main" id="{BF2A08F0-1769-4610-8FC9-B99B840E76A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185498" y="588642"/>
                      <a:ext cx="266214" cy="276149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</p:grpSp>
          </p:grpSp>
        </p:grpSp>
        <p:cxnSp>
          <p:nvCxnSpPr>
            <p:cNvPr id="803" name="Straight Connector 802">
              <a:extLst>
                <a:ext uri="{FF2B5EF4-FFF2-40B4-BE49-F238E27FC236}">
                  <a16:creationId xmlns:a16="http://schemas.microsoft.com/office/drawing/2014/main" id="{21E69926-5D30-49F7-A8A9-8C2A2242EAFB}"/>
                </a:ext>
              </a:extLst>
            </p:cNvPr>
            <p:cNvCxnSpPr>
              <a:cxnSpLocks/>
            </p:cNvCxnSpPr>
            <p:nvPr/>
          </p:nvCxnSpPr>
          <p:spPr>
            <a:xfrm>
              <a:off x="7189719" y="1361578"/>
              <a:ext cx="4547335" cy="4753849"/>
            </a:xfrm>
            <a:prstGeom prst="line">
              <a:avLst/>
            </a:prstGeom>
            <a:ln w="381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30408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822</TotalTime>
  <Words>188</Words>
  <Application>Microsoft Office PowerPoint</Application>
  <PresentationFormat>Widescreen</PresentationFormat>
  <Paragraphs>108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Vince Wright</dc:creator>
  <cp:lastModifiedBy>Andrew  Tagg</cp:lastModifiedBy>
  <cp:revision>19</cp:revision>
  <dcterms:created xsi:type="dcterms:W3CDTF">2019-08-14T04:36:44Z</dcterms:created>
  <dcterms:modified xsi:type="dcterms:W3CDTF">2019-08-19T00:00:38Z</dcterms:modified>
</cp:coreProperties>
</file>