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439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19949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571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603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638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1722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263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10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579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830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674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12AF-B218-48CE-850E-BC48990D4F73}" type="datetimeFigureOut">
              <a:rPr lang="en-NZ" smtClean="0"/>
              <a:t>1/08/2019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9C7BA-F80D-447C-99DD-279CCBF411D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12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Similar Triangles Investigation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094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your triangles ordered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things do you notice that link your set of triangles?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Stack them up in a pile from biggest at the bottom to smallest at the top?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do you notice that links your set of triangles?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8841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results</a:t>
            </a:r>
            <a:endParaRPr lang="en-N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94601"/>
              </p:ext>
            </p:extLst>
          </p:nvPr>
        </p:nvGraphicFramePr>
        <p:xfrm>
          <a:off x="3163389" y="1877877"/>
          <a:ext cx="5074920" cy="4251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1891">
                  <a:extLst>
                    <a:ext uri="{9D8B030D-6E8A-4147-A177-3AD203B41FA5}">
                      <a16:colId xmlns:a16="http://schemas.microsoft.com/office/drawing/2014/main" val="1855777539"/>
                    </a:ext>
                  </a:extLst>
                </a:gridCol>
                <a:gridCol w="1193075">
                  <a:extLst>
                    <a:ext uri="{9D8B030D-6E8A-4147-A177-3AD203B41FA5}">
                      <a16:colId xmlns:a16="http://schemas.microsoft.com/office/drawing/2014/main" val="1108321268"/>
                    </a:ext>
                  </a:extLst>
                </a:gridCol>
                <a:gridCol w="1349828">
                  <a:extLst>
                    <a:ext uri="{9D8B030D-6E8A-4147-A177-3AD203B41FA5}">
                      <a16:colId xmlns:a16="http://schemas.microsoft.com/office/drawing/2014/main" val="2435385991"/>
                    </a:ext>
                  </a:extLst>
                </a:gridCol>
                <a:gridCol w="1550126">
                  <a:extLst>
                    <a:ext uri="{9D8B030D-6E8A-4147-A177-3AD203B41FA5}">
                      <a16:colId xmlns:a16="http://schemas.microsoft.com/office/drawing/2014/main" val="31778193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Triangle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Length of</a:t>
                      </a:r>
                    </a:p>
                    <a:p>
                      <a:pPr algn="ctr"/>
                      <a:r>
                        <a:rPr lang="en-US" dirty="0" smtClean="0"/>
                        <a:t>Opposite Side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Length of</a:t>
                      </a:r>
                    </a:p>
                    <a:p>
                      <a:pPr algn="ctr"/>
                      <a:r>
                        <a:rPr lang="en-US" dirty="0" smtClean="0"/>
                        <a:t>Hypotenuse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Opposite Side Scale Factor</a:t>
                      </a:r>
                    </a:p>
                    <a:p>
                      <a:pPr algn="ctr"/>
                      <a:r>
                        <a:rPr lang="en-US" dirty="0" err="1" smtClean="0"/>
                        <a:t>Opp</a:t>
                      </a:r>
                      <a:r>
                        <a:rPr lang="en-US" dirty="0" smtClean="0"/>
                        <a:t> ÷</a:t>
                      </a:r>
                      <a:r>
                        <a:rPr lang="en-US" dirty="0" err="1" smtClean="0"/>
                        <a:t>Hyp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34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24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582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993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95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868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00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559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N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686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23104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each group:</a:t>
            </a:r>
            <a:endParaRPr lang="en-N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289806"/>
              </p:ext>
            </p:extLst>
          </p:nvPr>
        </p:nvGraphicFramePr>
        <p:xfrm>
          <a:off x="838200" y="2757442"/>
          <a:ext cx="10515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989">
                  <a:extLst>
                    <a:ext uri="{9D8B030D-6E8A-4147-A177-3AD203B41FA5}">
                      <a16:colId xmlns:a16="http://schemas.microsoft.com/office/drawing/2014/main" val="3527821870"/>
                    </a:ext>
                  </a:extLst>
                </a:gridCol>
                <a:gridCol w="1141911">
                  <a:extLst>
                    <a:ext uri="{9D8B030D-6E8A-4147-A177-3AD203B41FA5}">
                      <a16:colId xmlns:a16="http://schemas.microsoft.com/office/drawing/2014/main" val="413251659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5112338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0453756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46652721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2408532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88034339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484315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Triangle Type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636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Opposite</a:t>
                      </a:r>
                      <a:r>
                        <a:rPr lang="en-US" baseline="0" dirty="0" smtClean="0"/>
                        <a:t> Side Scale Factor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30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99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Finalised</a:t>
            </a:r>
            <a:r>
              <a:rPr lang="en-US" dirty="0" smtClean="0"/>
              <a:t> results</a:t>
            </a:r>
            <a:endParaRPr lang="en-N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227783"/>
              </p:ext>
            </p:extLst>
          </p:nvPr>
        </p:nvGraphicFramePr>
        <p:xfrm>
          <a:off x="838200" y="2757442"/>
          <a:ext cx="10515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989">
                  <a:extLst>
                    <a:ext uri="{9D8B030D-6E8A-4147-A177-3AD203B41FA5}">
                      <a16:colId xmlns:a16="http://schemas.microsoft.com/office/drawing/2014/main" val="3527821870"/>
                    </a:ext>
                  </a:extLst>
                </a:gridCol>
                <a:gridCol w="1141911">
                  <a:extLst>
                    <a:ext uri="{9D8B030D-6E8A-4147-A177-3AD203B41FA5}">
                      <a16:colId xmlns:a16="http://schemas.microsoft.com/office/drawing/2014/main" val="413251659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5112338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0453756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46652721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2408532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88034339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484315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Triangle Type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636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Opposite</a:t>
                      </a:r>
                      <a:r>
                        <a:rPr lang="en-US" baseline="0" dirty="0" smtClean="0"/>
                        <a:t> Side Scale Factor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0.3420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0.6428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0.7071</a:t>
                      </a:r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0.7660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0.8660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0.9397</a:t>
                      </a:r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30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70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776C9B-BA0E-4349-8FC8-73BB9C0A29AE}"/>
</file>

<file path=customXml/itemProps2.xml><?xml version="1.0" encoding="utf-8"?>
<ds:datastoreItem xmlns:ds="http://schemas.openxmlformats.org/officeDocument/2006/customXml" ds:itemID="{25A018AD-8727-468F-B2EE-AE65CFB6B5DE}"/>
</file>

<file path=customXml/itemProps3.xml><?xml version="1.0" encoding="utf-8"?>
<ds:datastoreItem xmlns:ds="http://schemas.openxmlformats.org/officeDocument/2006/customXml" ds:itemID="{98CFFB89-5821-48E4-8EC0-EE2ABE0AD0B9}"/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113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Similar Triangles Investigation</vt:lpstr>
      <vt:lpstr>Get your triangles ordered</vt:lpstr>
      <vt:lpstr>Table of results</vt:lpstr>
      <vt:lpstr>Results from each group:</vt:lpstr>
      <vt:lpstr>Finalised results</vt:lpstr>
    </vt:vector>
  </TitlesOfParts>
  <Company>Katikati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Similar Triangles Investigation</dc:title>
  <dc:creator>Zac Rutledge</dc:creator>
  <cp:lastModifiedBy>Zac Rutledge</cp:lastModifiedBy>
  <cp:revision>8</cp:revision>
  <dcterms:created xsi:type="dcterms:W3CDTF">2019-02-28T00:40:14Z</dcterms:created>
  <dcterms:modified xsi:type="dcterms:W3CDTF">2019-07-31T23:09:43Z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