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68" d="100"/>
          <a:sy n="68" d="100"/>
        </p:scale>
        <p:origin x="738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9C494A-DACC-4FBF-9DD8-918DEE07B33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8629D96-10EA-4CAE-B1E8-6EB8F8E2946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NZ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0C3997E-B33A-4993-9B6B-CFC1DB7582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61BCF0-8382-4E3E-8074-FB075154C9E5}" type="datetimeFigureOut">
              <a:rPr lang="en-NZ" smtClean="0"/>
              <a:t>16/10/2019</a:t>
            </a:fld>
            <a:endParaRPr lang="en-NZ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218E332-2086-4986-AE2A-4A479609F1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9C9633B-0249-40A0-95B3-30D9D6BB1F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4652F9-9262-463C-9000-62C5899D466E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7722512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707E0B-533B-4118-8514-559D750FAF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6A8A29F-A448-45CB-9584-092C13F4A5D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24807F5-4F85-47BB-9C6B-5F52809340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61BCF0-8382-4E3E-8074-FB075154C9E5}" type="datetimeFigureOut">
              <a:rPr lang="en-NZ" smtClean="0"/>
              <a:t>16/10/2019</a:t>
            </a:fld>
            <a:endParaRPr lang="en-NZ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CB5A1B4-BC03-4ACE-8137-3BBAF772FC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CB0F96D-94D5-44E4-928A-55D38F8EE8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4652F9-9262-463C-9000-62C5899D466E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7013986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2F0BF9F-88AD-442A-92E8-40800E17DF5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DAF880F-4A26-482F-9F82-CF67ABE2C0C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D5F240-AFDA-42F6-BEEF-C6C05E91C6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61BCF0-8382-4E3E-8074-FB075154C9E5}" type="datetimeFigureOut">
              <a:rPr lang="en-NZ" smtClean="0"/>
              <a:t>16/10/2019</a:t>
            </a:fld>
            <a:endParaRPr lang="en-NZ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36504C-5CB5-4BF9-9260-B4341DA8F3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1AAECB-149B-4DBC-857F-71303B97FB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4652F9-9262-463C-9000-62C5899D466E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5802625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91A352-A8E3-437A-98CC-162313F176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15A67F3-065E-48FD-BE77-606D0E8C805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BDF929-29AE-438F-B271-D333C0767B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61BCF0-8382-4E3E-8074-FB075154C9E5}" type="datetimeFigureOut">
              <a:rPr lang="en-NZ" smtClean="0"/>
              <a:t>16/10/2019</a:t>
            </a:fld>
            <a:endParaRPr lang="en-NZ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7E8EDF-0CAD-437F-99AF-59A6C019C1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25E9666-F262-439D-8039-7A113E5ED4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4652F9-9262-463C-9000-62C5899D466E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0232289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F0C2A2-CCA5-4CA5-943F-A9783CB2F7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946078B-049A-4348-9A9B-A813691EDCE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D28C97-0F8F-468C-8C3D-CF9770E06F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61BCF0-8382-4E3E-8074-FB075154C9E5}" type="datetimeFigureOut">
              <a:rPr lang="en-NZ" smtClean="0"/>
              <a:t>16/10/2019</a:t>
            </a:fld>
            <a:endParaRPr lang="en-NZ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5EC255-852F-4B8E-A8EE-FEDCD8090B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C0A2223-4F6C-4110-A2E3-D85C972CE7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4652F9-9262-463C-9000-62C5899D466E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5896777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59E0B3-BDE4-49F9-B613-A3C6394AE2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5AB678A-CC41-4BDC-896B-1F37079EE1F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6B4B465-DBB6-4A82-8DBB-ABF918E0AFE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544F706-6981-45A7-AB03-2EBF84652E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61BCF0-8382-4E3E-8074-FB075154C9E5}" type="datetimeFigureOut">
              <a:rPr lang="en-NZ" smtClean="0"/>
              <a:t>16/10/2019</a:t>
            </a:fld>
            <a:endParaRPr lang="en-NZ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A2040E7-2DB8-442A-9EEC-91232B3005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96B2F77-090D-4CFF-967F-8FAD16610A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4652F9-9262-463C-9000-62C5899D466E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799455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935C7D-E6BE-4E0D-A857-DDDC3ADAA1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1338A0-5B40-488A-B8B8-084B0B68099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DD79918-0976-4EAB-B494-24149C9E1ED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F08DE09-37CC-41C2-9AE4-81F316FE625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6E635E4-B391-460B-A183-FD820EAFAAE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2A3AB84-3DC2-4EAF-9373-22A48E214E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61BCF0-8382-4E3E-8074-FB075154C9E5}" type="datetimeFigureOut">
              <a:rPr lang="en-NZ" smtClean="0"/>
              <a:t>16/10/2019</a:t>
            </a:fld>
            <a:endParaRPr lang="en-NZ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8D2CD57-613F-45E1-B02D-862FE8AF5E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8920DE4-DC72-47B5-9744-C5F0EFFB86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4652F9-9262-463C-9000-62C5899D466E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4226016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EBE799-0613-4B4A-B8FE-50AA65C698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AD121E1-09E8-4FB5-8D01-7AB664EC4F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61BCF0-8382-4E3E-8074-FB075154C9E5}" type="datetimeFigureOut">
              <a:rPr lang="en-NZ" smtClean="0"/>
              <a:t>16/10/2019</a:t>
            </a:fld>
            <a:endParaRPr lang="en-NZ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D446222-B202-46F4-80DE-39D1860ADE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32B296E-8ABD-4ABC-A631-504829C940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4652F9-9262-463C-9000-62C5899D466E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5814362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D1FF2B1-45EE-4B8B-9859-924A6D1DFF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61BCF0-8382-4E3E-8074-FB075154C9E5}" type="datetimeFigureOut">
              <a:rPr lang="en-NZ" smtClean="0"/>
              <a:t>16/10/2019</a:t>
            </a:fld>
            <a:endParaRPr lang="en-NZ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126274F-64BA-4B8C-B08A-5270EF7A4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E0C2531-BDF5-49F4-A5A0-B8627301A2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4652F9-9262-463C-9000-62C5899D466E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3284695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9F4687-2FBE-4FBE-96D6-90862C7E0A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E5A78AA-4BF7-4BD5-85B4-AF13365BAFD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7D84040-A7AC-4239-8D1D-BDD5B9D65D4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584BBA5-BCC8-460F-836F-EFE20896A1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61BCF0-8382-4E3E-8074-FB075154C9E5}" type="datetimeFigureOut">
              <a:rPr lang="en-NZ" smtClean="0"/>
              <a:t>16/10/2019</a:t>
            </a:fld>
            <a:endParaRPr lang="en-NZ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5EA38C7-7619-45B5-AC83-1C586E63FC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2E4CB8B-57E5-429E-B6EE-FF1449CD60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4652F9-9262-463C-9000-62C5899D466E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9622132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87B48B-9AD0-4E04-8332-A9AC408428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ED1F3F0-8206-4670-82DB-87609D0B587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NZ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BF329A8-1606-4116-95C9-FBAD0A34479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C286D4B-A5ED-48C7-BA20-25175FC685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61BCF0-8382-4E3E-8074-FB075154C9E5}" type="datetimeFigureOut">
              <a:rPr lang="en-NZ" smtClean="0"/>
              <a:t>16/10/2019</a:t>
            </a:fld>
            <a:endParaRPr lang="en-NZ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0E8DC74-CCC3-4B2E-A6F0-0D599FD800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8EDD09B-45EF-4BE8-AC30-3F2837A589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4652F9-9262-463C-9000-62C5899D466E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0146720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B373880-FB25-43E6-904B-D5A41E5FDA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1599A52-8846-41C5-A2EB-99C7D5744A8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55B4B92-3F2B-412D-9C99-860A720E129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61BCF0-8382-4E3E-8074-FB075154C9E5}" type="datetimeFigureOut">
              <a:rPr lang="en-NZ" smtClean="0"/>
              <a:t>16/10/2019</a:t>
            </a:fld>
            <a:endParaRPr lang="en-NZ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1A10214-FD33-4FEF-BE80-276B5E59AA6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NZ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CF17BAA-EB50-4BE0-8149-2EC6F995EA0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4652F9-9262-463C-9000-62C5899D466E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6032222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jpg"/><Relationship Id="rId4" Type="http://schemas.openxmlformats.org/officeDocument/2006/relationships/image" Target="../media/image10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498412F0-FA40-4513-9143-37A082409CDD}"/>
              </a:ext>
            </a:extLst>
          </p:cNvPr>
          <p:cNvSpPr txBox="1"/>
          <p:nvPr/>
        </p:nvSpPr>
        <p:spPr>
          <a:xfrm>
            <a:off x="0" y="5473005"/>
            <a:ext cx="1190171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2800" dirty="0"/>
              <a:t>Teddy and Tina Bear go on a picnic. </a:t>
            </a:r>
          </a:p>
          <a:p>
            <a:r>
              <a:rPr lang="en-NZ" sz="2800" dirty="0"/>
              <a:t>Papa Bear makes a scrumptious lunch for them.</a:t>
            </a:r>
          </a:p>
          <a:p>
            <a:r>
              <a:rPr lang="en-NZ" sz="2800" dirty="0"/>
              <a:t>But, oh dear! He forgets to cut up the food.</a:t>
            </a:r>
          </a:p>
        </p:txBody>
      </p:sp>
      <p:pic>
        <p:nvPicPr>
          <p:cNvPr id="3" name="Picture 2" descr="A group of stuffed animals sitting next to a teddy bear&#10;&#10;Description automatically generated">
            <a:extLst>
              <a:ext uri="{FF2B5EF4-FFF2-40B4-BE49-F238E27FC236}">
                <a16:creationId xmlns:a16="http://schemas.microsoft.com/office/drawing/2014/main" id="{BAFD7F8B-036E-4370-A606-B2EAC03FAE9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3224" y="186396"/>
            <a:ext cx="5122985" cy="51229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48950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andwich cut in half&#10;&#10;Description automatically generated">
            <a:extLst>
              <a:ext uri="{FF2B5EF4-FFF2-40B4-BE49-F238E27FC236}">
                <a16:creationId xmlns:a16="http://schemas.microsoft.com/office/drawing/2014/main" id="{BC862029-D741-4265-97E3-0EFBDDEACE6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809" t="7087" r="17381" b="5482"/>
          <a:stretch/>
        </p:blipFill>
        <p:spPr>
          <a:xfrm rot="16200000">
            <a:off x="3266505" y="560024"/>
            <a:ext cx="5453109" cy="4985119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443F0633-5BF0-4DAC-BFF1-AFC1047BDB19}"/>
              </a:ext>
            </a:extLst>
          </p:cNvPr>
          <p:cNvSpPr txBox="1"/>
          <p:nvPr/>
        </p:nvSpPr>
        <p:spPr>
          <a:xfrm>
            <a:off x="145143" y="5779138"/>
            <a:ext cx="1190171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2800" dirty="0"/>
              <a:t>How will they cut up this sandwich?</a:t>
            </a:r>
          </a:p>
          <a:p>
            <a:r>
              <a:rPr lang="en-NZ" sz="2800" dirty="0"/>
              <a:t>How will they check if the pieces are equal in size?</a:t>
            </a:r>
          </a:p>
        </p:txBody>
      </p:sp>
    </p:spTree>
    <p:extLst>
      <p:ext uri="{BB962C8B-B14F-4D97-AF65-F5344CB8AC3E}">
        <p14:creationId xmlns:p14="http://schemas.microsoft.com/office/powerpoint/2010/main" val="41930040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sandwich cut in half&#10;&#10;Description automatically generated">
            <a:extLst>
              <a:ext uri="{FF2B5EF4-FFF2-40B4-BE49-F238E27FC236}">
                <a16:creationId xmlns:a16="http://schemas.microsoft.com/office/drawing/2014/main" id="{9555A136-3B69-4AB2-B2CE-87FBFA3C134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809" t="50350" r="18111" b="5482"/>
          <a:stretch/>
        </p:blipFill>
        <p:spPr>
          <a:xfrm rot="16200000">
            <a:off x="4333920" y="2313490"/>
            <a:ext cx="5390726" cy="2518323"/>
          </a:xfrm>
          <a:prstGeom prst="rect">
            <a:avLst/>
          </a:prstGeom>
        </p:spPr>
      </p:pic>
      <p:pic>
        <p:nvPicPr>
          <p:cNvPr id="3" name="Picture 2" descr="A sandwich cut in half&#10;&#10;Description automatically generated">
            <a:extLst>
              <a:ext uri="{FF2B5EF4-FFF2-40B4-BE49-F238E27FC236}">
                <a16:creationId xmlns:a16="http://schemas.microsoft.com/office/drawing/2014/main" id="{FE8455FE-76AC-49A1-B2EB-C6EB7ABFD85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809" t="7087" r="17381" b="49197"/>
          <a:stretch/>
        </p:blipFill>
        <p:spPr>
          <a:xfrm rot="16200000">
            <a:off x="1797288" y="2326372"/>
            <a:ext cx="5453109" cy="2492558"/>
          </a:xfrm>
          <a:prstGeom prst="rect">
            <a:avLst/>
          </a:prstGeom>
        </p:spPr>
      </p:pic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F0487FC8-B646-4727-BA53-1F83D32326E1}"/>
              </a:ext>
            </a:extLst>
          </p:cNvPr>
          <p:cNvCxnSpPr/>
          <p:nvPr/>
        </p:nvCxnSpPr>
        <p:spPr>
          <a:xfrm>
            <a:off x="5770121" y="566929"/>
            <a:ext cx="0" cy="5701086"/>
          </a:xfrm>
          <a:prstGeom prst="line">
            <a:avLst/>
          </a:prstGeom>
          <a:ln w="28575"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897011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0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42" presetClass="path" presetSubtype="0" accel="50000" decel="5000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3.54167E-6 -3.33333E-6 L -0.08893 0.0044 " pathEditMode="relative" rAng="0" ptsTypes="AA">
                                      <p:cBhvr>
                                        <p:cTn id="13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453" y="208"/>
                                    </p:animMotion>
                                  </p:childTnLst>
                                </p:cTn>
                              </p:par>
                              <p:par>
                                <p:cTn id="14" presetID="42" presetClass="path" presetSubtype="0" accel="50000" decel="5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2.5E-6 -3.33333E-6 L 0.07591 0.00186 " pathEditMode="relative" rAng="0" ptsTypes="AA">
                                      <p:cBhvr>
                                        <p:cTn id="15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789" y="9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sandwich cut in half&#10;&#10;Description automatically generated">
            <a:extLst>
              <a:ext uri="{FF2B5EF4-FFF2-40B4-BE49-F238E27FC236}">
                <a16:creationId xmlns:a16="http://schemas.microsoft.com/office/drawing/2014/main" id="{9555A136-3B69-4AB2-B2CE-87FBFA3C134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809" t="62550" r="18850" b="5483"/>
          <a:stretch/>
        </p:blipFill>
        <p:spPr>
          <a:xfrm rot="16200000">
            <a:off x="4669979" y="2692888"/>
            <a:ext cx="5327613" cy="1822640"/>
          </a:xfrm>
          <a:prstGeom prst="rect">
            <a:avLst/>
          </a:prstGeom>
        </p:spPr>
      </p:pic>
      <p:pic>
        <p:nvPicPr>
          <p:cNvPr id="3" name="Picture 2" descr="A sandwich cut in half&#10;&#10;Description automatically generated">
            <a:extLst>
              <a:ext uri="{FF2B5EF4-FFF2-40B4-BE49-F238E27FC236}">
                <a16:creationId xmlns:a16="http://schemas.microsoft.com/office/drawing/2014/main" id="{FE8455FE-76AC-49A1-B2EB-C6EB7ABFD85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809" t="7087" r="17381" b="37766"/>
          <a:stretch/>
        </p:blipFill>
        <p:spPr>
          <a:xfrm rot="16200000">
            <a:off x="2123168" y="2000492"/>
            <a:ext cx="5453109" cy="3144318"/>
          </a:xfrm>
          <a:prstGeom prst="rect">
            <a:avLst/>
          </a:prstGeom>
        </p:spPr>
      </p:pic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F0487FC8-B646-4727-BA53-1F83D32326E1}"/>
              </a:ext>
            </a:extLst>
          </p:cNvPr>
          <p:cNvCxnSpPr/>
          <p:nvPr/>
        </p:nvCxnSpPr>
        <p:spPr>
          <a:xfrm>
            <a:off x="6421882" y="566929"/>
            <a:ext cx="0" cy="5701086"/>
          </a:xfrm>
          <a:prstGeom prst="line">
            <a:avLst/>
          </a:prstGeom>
          <a:ln w="28575"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492428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0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42" presetClass="path" presetSubtype="0" accel="50000" decel="5000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3.75E-6 -3.33333E-6 L -0.08894 0.0044 " pathEditMode="relative" rAng="0" ptsTypes="AA">
                                      <p:cBhvr>
                                        <p:cTn id="13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453" y="208"/>
                                    </p:animMotion>
                                  </p:childTnLst>
                                </p:cTn>
                              </p:par>
                              <p:par>
                                <p:cTn id="14" presetID="42" presetClass="path" presetSubtype="0" accel="50000" decel="5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2.5E-6 -2.96296E-6 L 0.07591 0.00185 " pathEditMode="relative" rAng="0" ptsTypes="AA">
                                      <p:cBhvr>
                                        <p:cTn id="15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789" y="9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sandwich cut in half&#10;&#10;Description automatically generated">
            <a:extLst>
              <a:ext uri="{FF2B5EF4-FFF2-40B4-BE49-F238E27FC236}">
                <a16:creationId xmlns:a16="http://schemas.microsoft.com/office/drawing/2014/main" id="{9555A136-3B69-4AB2-B2CE-87FBFA3C134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809" t="6633" r="49513" b="5483"/>
          <a:stretch/>
        </p:blipFill>
        <p:spPr>
          <a:xfrm rot="16200000">
            <a:off x="1722627" y="2252947"/>
            <a:ext cx="2137023" cy="3938782"/>
          </a:xfrm>
          <a:prstGeom prst="rect">
            <a:avLst/>
          </a:prstGeom>
        </p:spPr>
      </p:pic>
      <p:pic>
        <p:nvPicPr>
          <p:cNvPr id="3" name="Picture 2" descr="A sandwich cut in half&#10;&#10;Description automatically generated">
            <a:extLst>
              <a:ext uri="{FF2B5EF4-FFF2-40B4-BE49-F238E27FC236}">
                <a16:creationId xmlns:a16="http://schemas.microsoft.com/office/drawing/2014/main" id="{FE8455FE-76AC-49A1-B2EB-C6EB7ABFD85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621" t="7087" r="17381" b="5029"/>
          <a:stretch/>
        </p:blipFill>
        <p:spPr>
          <a:xfrm rot="16200000">
            <a:off x="1728711" y="122010"/>
            <a:ext cx="2124851" cy="3938781"/>
          </a:xfrm>
          <a:prstGeom prst="rect">
            <a:avLst/>
          </a:prstGeom>
        </p:spPr>
      </p:pic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F0487FC8-B646-4727-BA53-1F83D32326E1}"/>
              </a:ext>
            </a:extLst>
          </p:cNvPr>
          <p:cNvCxnSpPr>
            <a:cxnSpLocks/>
          </p:cNvCxnSpPr>
          <p:nvPr/>
        </p:nvCxnSpPr>
        <p:spPr>
          <a:xfrm flipV="1">
            <a:off x="575183" y="3153826"/>
            <a:ext cx="4481312" cy="1"/>
          </a:xfrm>
          <a:prstGeom prst="line">
            <a:avLst/>
          </a:prstGeom>
          <a:ln w="28575"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A862C77E-BF70-485D-B27E-8C1734463D5A}"/>
              </a:ext>
            </a:extLst>
          </p:cNvPr>
          <p:cNvSpPr txBox="1"/>
          <p:nvPr/>
        </p:nvSpPr>
        <p:spPr>
          <a:xfrm>
            <a:off x="339634" y="5852160"/>
            <a:ext cx="113385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2800" dirty="0"/>
              <a:t>Are these sandwiches cut in half?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3DED65D-3D58-4D0C-9D02-F1D8369A240B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096582" y="1586514"/>
            <a:ext cx="4421005" cy="3704336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2AC8D916-7C53-4EAA-8B6A-B1D4B5D71781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911819" y="1056200"/>
            <a:ext cx="3718749" cy="3842390"/>
          </a:xfrm>
          <a:prstGeom prst="rect">
            <a:avLst/>
          </a:prstGeom>
        </p:spPr>
      </p:pic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7FC6E327-0648-4805-8145-B06A2C364DA5}"/>
              </a:ext>
            </a:extLst>
          </p:cNvPr>
          <p:cNvCxnSpPr>
            <a:cxnSpLocks/>
          </p:cNvCxnSpPr>
          <p:nvPr/>
        </p:nvCxnSpPr>
        <p:spPr>
          <a:xfrm flipV="1">
            <a:off x="7096579" y="1471455"/>
            <a:ext cx="3441424" cy="3638763"/>
          </a:xfrm>
          <a:prstGeom prst="line">
            <a:avLst/>
          </a:prstGeom>
          <a:ln w="28575"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475716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0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42" presetClass="path" presetSubtype="0" accel="50000" decel="5000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3.75E-6 -1.11111E-6 L -0.00052 -0.06944 " pathEditMode="relative" rAng="0" ptsTypes="AA">
                                      <p:cBhvr>
                                        <p:cTn id="13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" y="-3472"/>
                                    </p:animMotion>
                                  </p:childTnLst>
                                </p:cTn>
                              </p:par>
                              <p:par>
                                <p:cTn id="14" presetID="42" presetClass="path" presetSubtype="0" accel="50000" decel="5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3.75E-6 7.40741E-7 L 0.0013 0.07893 " pathEditMode="relative" rAng="0" ptsTypes="AA">
                                      <p:cBhvr>
                                        <p:cTn id="15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5" y="393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42" presetClass="path" presetSubtype="0" accel="50000" decel="5000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1.04167E-6 2.22222E-6 L -0.02656 -0.05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28" y="-2500"/>
                                    </p:animMotion>
                                  </p:childTnLst>
                                </p:cTn>
                              </p:par>
                              <p:par>
                                <p:cTn id="27" presetID="42" presetClass="path" presetSubtype="0" accel="50000" decel="5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1.25E-6 1.11111E-6 L 0.04453 0.07963 " pathEditMode="relative" rAng="0" ptsTypes="AA">
                                      <p:cBhvr>
                                        <p:cTn id="2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27" y="398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>
            <a:extLst>
              <a:ext uri="{FF2B5EF4-FFF2-40B4-BE49-F238E27FC236}">
                <a16:creationId xmlns:a16="http://schemas.microsoft.com/office/drawing/2014/main" id="{86B0BD7E-C69A-4999-B75C-BE52121EF098}"/>
              </a:ext>
            </a:extLst>
          </p:cNvPr>
          <p:cNvGrpSpPr/>
          <p:nvPr/>
        </p:nvGrpSpPr>
        <p:grpSpPr>
          <a:xfrm>
            <a:off x="821746" y="1028974"/>
            <a:ext cx="2556887" cy="4261875"/>
            <a:chOff x="821746" y="1028974"/>
            <a:chExt cx="2556887" cy="4261875"/>
          </a:xfrm>
        </p:grpSpPr>
        <p:pic>
          <p:nvPicPr>
            <p:cNvPr id="2" name="Picture 1" descr="A sandwich cut in half&#10;&#10;Description automatically generated">
              <a:extLst>
                <a:ext uri="{FF2B5EF4-FFF2-40B4-BE49-F238E27FC236}">
                  <a16:creationId xmlns:a16="http://schemas.microsoft.com/office/drawing/2014/main" id="{9555A136-3B69-4AB2-B2CE-87FBFA3C134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809" t="6632" r="49513" b="36317"/>
            <a:stretch/>
          </p:blipFill>
          <p:spPr>
            <a:xfrm rot="16200000">
              <a:off x="1031679" y="2943895"/>
              <a:ext cx="2137023" cy="2556885"/>
            </a:xfrm>
            <a:prstGeom prst="rect">
              <a:avLst/>
            </a:prstGeom>
          </p:spPr>
        </p:pic>
        <p:pic>
          <p:nvPicPr>
            <p:cNvPr id="3" name="Picture 2" descr="A sandwich cut in half&#10;&#10;Description automatically generated">
              <a:extLst>
                <a:ext uri="{FF2B5EF4-FFF2-40B4-BE49-F238E27FC236}">
                  <a16:creationId xmlns:a16="http://schemas.microsoft.com/office/drawing/2014/main" id="{FE8455FE-76AC-49A1-B2EB-C6EB7ABFD85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0621" t="7087" r="17381" b="61222"/>
            <a:stretch/>
          </p:blipFill>
          <p:spPr>
            <a:xfrm rot="16200000">
              <a:off x="469492" y="1381228"/>
              <a:ext cx="2124851" cy="1420343"/>
            </a:xfrm>
            <a:prstGeom prst="rect">
              <a:avLst/>
            </a:prstGeom>
          </p:spPr>
        </p:pic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id="{A862C77E-BF70-485D-B27E-8C1734463D5A}"/>
              </a:ext>
            </a:extLst>
          </p:cNvPr>
          <p:cNvSpPr txBox="1"/>
          <p:nvPr/>
        </p:nvSpPr>
        <p:spPr>
          <a:xfrm>
            <a:off x="339634" y="5852160"/>
            <a:ext cx="113385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2800" dirty="0"/>
              <a:t>Are these sandwiches cut in half?</a:t>
            </a: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32BF0549-E289-45F9-9E4C-5878C964C0CA}"/>
              </a:ext>
            </a:extLst>
          </p:cNvPr>
          <p:cNvGrpSpPr/>
          <p:nvPr/>
        </p:nvGrpSpPr>
        <p:grpSpPr>
          <a:xfrm>
            <a:off x="2242089" y="1016802"/>
            <a:ext cx="2537662" cy="4258548"/>
            <a:chOff x="2242089" y="1016802"/>
            <a:chExt cx="2537662" cy="4258548"/>
          </a:xfrm>
        </p:grpSpPr>
        <p:pic>
          <p:nvPicPr>
            <p:cNvPr id="17" name="Picture 16" descr="A sandwich cut in half&#10;&#10;Description automatically generated">
              <a:extLst>
                <a:ext uri="{FF2B5EF4-FFF2-40B4-BE49-F238E27FC236}">
                  <a16:creationId xmlns:a16="http://schemas.microsoft.com/office/drawing/2014/main" id="{9A5ED58B-4471-4482-BEB4-A825F36C6B4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809" t="63683" r="49513" b="5483"/>
            <a:stretch/>
          </p:blipFill>
          <p:spPr>
            <a:xfrm rot="16200000">
              <a:off x="3001069" y="3515891"/>
              <a:ext cx="2137023" cy="1381895"/>
            </a:xfrm>
            <a:prstGeom prst="rect">
              <a:avLst/>
            </a:prstGeom>
          </p:spPr>
        </p:pic>
        <p:pic>
          <p:nvPicPr>
            <p:cNvPr id="18" name="Picture 17" descr="A sandwich cut in half&#10;&#10;Description automatically generated">
              <a:extLst>
                <a:ext uri="{FF2B5EF4-FFF2-40B4-BE49-F238E27FC236}">
                  <a16:creationId xmlns:a16="http://schemas.microsoft.com/office/drawing/2014/main" id="{5D4872A0-C912-4B94-9229-DAAAB82D32E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0621" t="38350" r="17381" b="5029"/>
            <a:stretch/>
          </p:blipFill>
          <p:spPr>
            <a:xfrm rot="16200000">
              <a:off x="2448494" y="810397"/>
              <a:ext cx="2124851" cy="2537662"/>
            </a:xfrm>
            <a:prstGeom prst="rect">
              <a:avLst/>
            </a:prstGeom>
          </p:spPr>
        </p:pic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8092D8F5-D19C-4368-B2E7-5FCFF02E105C}"/>
              </a:ext>
            </a:extLst>
          </p:cNvPr>
          <p:cNvGrpSpPr/>
          <p:nvPr/>
        </p:nvGrpSpPr>
        <p:grpSpPr>
          <a:xfrm>
            <a:off x="2260170" y="1056200"/>
            <a:ext cx="1118461" cy="4054018"/>
            <a:chOff x="2260170" y="1056200"/>
            <a:chExt cx="1118461" cy="4054018"/>
          </a:xfrm>
        </p:grpSpPr>
        <p:cxnSp>
          <p:nvCxnSpPr>
            <p:cNvPr id="5" name="Straight Connector 4">
              <a:extLst>
                <a:ext uri="{FF2B5EF4-FFF2-40B4-BE49-F238E27FC236}">
                  <a16:creationId xmlns:a16="http://schemas.microsoft.com/office/drawing/2014/main" id="{F0487FC8-B646-4727-BA53-1F83D32326E1}"/>
                </a:ext>
              </a:extLst>
            </p:cNvPr>
            <p:cNvCxnSpPr>
              <a:cxnSpLocks/>
            </p:cNvCxnSpPr>
            <p:nvPr/>
          </p:nvCxnSpPr>
          <p:spPr>
            <a:xfrm>
              <a:off x="2278251" y="3153826"/>
              <a:ext cx="1100380" cy="0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6338DC27-F84B-4375-963A-724C9B74562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260170" y="1056200"/>
              <a:ext cx="18081" cy="2083985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B0C65F6D-84BF-4D12-9399-D7D0CF246861}"/>
                </a:ext>
              </a:extLst>
            </p:cNvPr>
            <p:cNvCxnSpPr>
              <a:cxnSpLocks/>
            </p:cNvCxnSpPr>
            <p:nvPr/>
          </p:nvCxnSpPr>
          <p:spPr>
            <a:xfrm>
              <a:off x="3378631" y="3153826"/>
              <a:ext cx="0" cy="1956392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1" name="Picture 20" descr="A sandwich cut in half&#10;&#10;Description automatically generated">
            <a:extLst>
              <a:ext uri="{FF2B5EF4-FFF2-40B4-BE49-F238E27FC236}">
                <a16:creationId xmlns:a16="http://schemas.microsoft.com/office/drawing/2014/main" id="{D0C82574-50E9-4A1D-811D-E131D09C9D6E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6255" y="1016802"/>
            <a:ext cx="4085345" cy="3943541"/>
          </a:xfrm>
          <a:prstGeom prst="rect">
            <a:avLst/>
          </a:prstGeom>
        </p:spPr>
      </p:pic>
      <p:pic>
        <p:nvPicPr>
          <p:cNvPr id="22" name="Picture 21" descr="A sandwich cut in half&#10;&#10;Description automatically generated">
            <a:extLst>
              <a:ext uri="{FF2B5EF4-FFF2-40B4-BE49-F238E27FC236}">
                <a16:creationId xmlns:a16="http://schemas.microsoft.com/office/drawing/2014/main" id="{EB39AE10-BABC-4A2C-B92B-3457D44DD3FA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50372" y="1689198"/>
            <a:ext cx="4240492" cy="4028204"/>
          </a:xfrm>
          <a:prstGeom prst="rect">
            <a:avLst/>
          </a:prstGeom>
        </p:spPr>
      </p:pic>
      <p:grpSp>
        <p:nvGrpSpPr>
          <p:cNvPr id="23" name="Group 22">
            <a:extLst>
              <a:ext uri="{FF2B5EF4-FFF2-40B4-BE49-F238E27FC236}">
                <a16:creationId xmlns:a16="http://schemas.microsoft.com/office/drawing/2014/main" id="{05E802D8-5D82-4004-9495-D6F7E728F573}"/>
              </a:ext>
            </a:extLst>
          </p:cNvPr>
          <p:cNvGrpSpPr/>
          <p:nvPr/>
        </p:nvGrpSpPr>
        <p:grpSpPr>
          <a:xfrm flipH="1" flipV="1">
            <a:off x="6876967" y="1704696"/>
            <a:ext cx="2803921" cy="3175715"/>
            <a:chOff x="4754880" y="1898803"/>
            <a:chExt cx="2587902" cy="2912348"/>
          </a:xfrm>
        </p:grpSpPr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B108AF6D-7F99-49D3-8924-B6A544356EB7}"/>
                </a:ext>
              </a:extLst>
            </p:cNvPr>
            <p:cNvSpPr/>
            <p:nvPr/>
          </p:nvSpPr>
          <p:spPr>
            <a:xfrm>
              <a:off x="4754880" y="3348111"/>
              <a:ext cx="1302956" cy="1463040"/>
            </a:xfrm>
            <a:custGeom>
              <a:avLst/>
              <a:gdLst>
                <a:gd name="connsiteX0" fmla="*/ 0 w 1302956"/>
                <a:gd name="connsiteY0" fmla="*/ 1463040 h 1463040"/>
                <a:gd name="connsiteX1" fmla="*/ 1111348 w 1302956"/>
                <a:gd name="connsiteY1" fmla="*/ 1125415 h 1463040"/>
                <a:gd name="connsiteX2" fmla="*/ 1294228 w 1302956"/>
                <a:gd name="connsiteY2" fmla="*/ 0 h 146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302956" h="1463040">
                  <a:moveTo>
                    <a:pt x="0" y="1463040"/>
                  </a:moveTo>
                  <a:cubicBezTo>
                    <a:pt x="447821" y="1416147"/>
                    <a:pt x="895643" y="1369255"/>
                    <a:pt x="1111348" y="1125415"/>
                  </a:cubicBezTo>
                  <a:cubicBezTo>
                    <a:pt x="1327053" y="881575"/>
                    <a:pt x="1310640" y="440787"/>
                    <a:pt x="1294228" y="0"/>
                  </a:cubicBezTo>
                </a:path>
              </a:pathLst>
            </a:custGeom>
            <a:noFill/>
            <a:ln w="38100"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3BEAE940-0941-43BC-9C44-94C267C3913E}"/>
                </a:ext>
              </a:extLst>
            </p:cNvPr>
            <p:cNvSpPr/>
            <p:nvPr/>
          </p:nvSpPr>
          <p:spPr>
            <a:xfrm rot="10800000">
              <a:off x="6039826" y="1898803"/>
              <a:ext cx="1302956" cy="1463040"/>
            </a:xfrm>
            <a:custGeom>
              <a:avLst/>
              <a:gdLst>
                <a:gd name="connsiteX0" fmla="*/ 0 w 1302956"/>
                <a:gd name="connsiteY0" fmla="*/ 1463040 h 1463040"/>
                <a:gd name="connsiteX1" fmla="*/ 1111348 w 1302956"/>
                <a:gd name="connsiteY1" fmla="*/ 1125415 h 1463040"/>
                <a:gd name="connsiteX2" fmla="*/ 1294228 w 1302956"/>
                <a:gd name="connsiteY2" fmla="*/ 0 h 146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302956" h="1463040">
                  <a:moveTo>
                    <a:pt x="0" y="1463040"/>
                  </a:moveTo>
                  <a:cubicBezTo>
                    <a:pt x="447821" y="1416147"/>
                    <a:pt x="895643" y="1369255"/>
                    <a:pt x="1111348" y="1125415"/>
                  </a:cubicBezTo>
                  <a:cubicBezTo>
                    <a:pt x="1327053" y="881575"/>
                    <a:pt x="1310640" y="440787"/>
                    <a:pt x="1294228" y="0"/>
                  </a:cubicBezTo>
                </a:path>
              </a:pathLst>
            </a:custGeom>
            <a:noFill/>
            <a:ln w="38100"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/>
            </a:p>
          </p:txBody>
        </p:sp>
      </p:grpSp>
    </p:spTree>
    <p:extLst>
      <p:ext uri="{BB962C8B-B14F-4D97-AF65-F5344CB8AC3E}">
        <p14:creationId xmlns:p14="http://schemas.microsoft.com/office/powerpoint/2010/main" val="24763445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6.25E-7 3.7037E-6 L 0.07083 3.7037E-6 " pathEditMode="relative" rAng="0" ptsTypes="AA">
                                      <p:cBhvr>
                                        <p:cTn id="13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542" y="0"/>
                                    </p:animMotion>
                                  </p:childTnLst>
                                </p:cTn>
                              </p:par>
                              <p:par>
                                <p:cTn id="14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375E-6 1.85185E-6 L -0.05821 0.00092 " pathEditMode="relative" rAng="0" ptsTypes="AA">
                                      <p:cBhvr>
                                        <p:cTn id="15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917" y="4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3.7037E-6 L 0.01667 0.02083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33" y="1042"/>
                                    </p:animMotion>
                                  </p:childTnLst>
                                </p:cTn>
                              </p:par>
                              <p:par>
                                <p:cTn id="27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54167E-6 3.7037E-7 L -0.02123 -0.03357 " pathEditMode="relative" rAng="0" ptsTypes="AA">
                                      <p:cBhvr>
                                        <p:cTn id="28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68" y="-169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table, food&#10;&#10;Description automatically generated">
            <a:extLst>
              <a:ext uri="{FF2B5EF4-FFF2-40B4-BE49-F238E27FC236}">
                <a16:creationId xmlns:a16="http://schemas.microsoft.com/office/drawing/2014/main" id="{D69CEAC3-DF8F-45AE-8CB9-4DBBCB7071B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1631"/>
          <a:stretch/>
        </p:blipFill>
        <p:spPr>
          <a:xfrm>
            <a:off x="727357" y="-123458"/>
            <a:ext cx="2448723" cy="6893826"/>
          </a:xfrm>
          <a:prstGeom prst="rect">
            <a:avLst/>
          </a:prstGeom>
        </p:spPr>
      </p:pic>
      <p:pic>
        <p:nvPicPr>
          <p:cNvPr id="7" name="Picture 6" descr="A picture containing table, food&#10;&#10;Description automatically generated">
            <a:extLst>
              <a:ext uri="{FF2B5EF4-FFF2-40B4-BE49-F238E27FC236}">
                <a16:creationId xmlns:a16="http://schemas.microsoft.com/office/drawing/2014/main" id="{7DA41C00-562A-4AA6-BD2F-9BC6A2196F0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368"/>
          <a:stretch/>
        </p:blipFill>
        <p:spPr>
          <a:xfrm>
            <a:off x="3176085" y="-123458"/>
            <a:ext cx="2613930" cy="6893826"/>
          </a:xfrm>
          <a:prstGeom prst="rect">
            <a:avLst/>
          </a:prstGeom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315FCF9B-D572-4589-8507-1ABC488E48C0}"/>
              </a:ext>
            </a:extLst>
          </p:cNvPr>
          <p:cNvCxnSpPr/>
          <p:nvPr/>
        </p:nvCxnSpPr>
        <p:spPr>
          <a:xfrm>
            <a:off x="3176094" y="139485"/>
            <a:ext cx="0" cy="6586779"/>
          </a:xfrm>
          <a:prstGeom prst="line">
            <a:avLst/>
          </a:prstGeom>
          <a:ln w="28575">
            <a:solidFill>
              <a:srgbClr val="0070C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7" descr="A picture containing table, food&#10;&#10;Description automatically generated">
            <a:extLst>
              <a:ext uri="{FF2B5EF4-FFF2-40B4-BE49-F238E27FC236}">
                <a16:creationId xmlns:a16="http://schemas.microsoft.com/office/drawing/2014/main" id="{73F7B37E-CB33-43F8-B9F6-FD4B1FEF0D3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11" t="51474" r="7900"/>
          <a:stretch/>
        </p:blipFill>
        <p:spPr>
          <a:xfrm>
            <a:off x="6236276" y="3425050"/>
            <a:ext cx="4267200" cy="3345318"/>
          </a:xfrm>
          <a:prstGeom prst="rect">
            <a:avLst/>
          </a:prstGeom>
        </p:spPr>
      </p:pic>
      <p:pic>
        <p:nvPicPr>
          <p:cNvPr id="9" name="Picture 8" descr="A picture containing table, food&#10;&#10;Description automatically generated">
            <a:extLst>
              <a:ext uri="{FF2B5EF4-FFF2-40B4-BE49-F238E27FC236}">
                <a16:creationId xmlns:a16="http://schemas.microsoft.com/office/drawing/2014/main" id="{A799BDA9-6C48-4957-86B4-A05E11CD4F4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356" t="5935" r="21448" b="48526"/>
          <a:stretch/>
        </p:blipFill>
        <p:spPr>
          <a:xfrm>
            <a:off x="6922076" y="285758"/>
            <a:ext cx="2895600" cy="3139292"/>
          </a:xfrm>
          <a:prstGeom prst="rect">
            <a:avLst/>
          </a:prstGeom>
        </p:spPr>
      </p:pic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ABC4AF6E-3BFF-4E29-B9DB-E6CC29A28673}"/>
              </a:ext>
            </a:extLst>
          </p:cNvPr>
          <p:cNvCxnSpPr>
            <a:cxnSpLocks/>
          </p:cNvCxnSpPr>
          <p:nvPr/>
        </p:nvCxnSpPr>
        <p:spPr>
          <a:xfrm flipH="1" flipV="1">
            <a:off x="6284690" y="3432875"/>
            <a:ext cx="3981528" cy="78"/>
          </a:xfrm>
          <a:prstGeom prst="line">
            <a:avLst/>
          </a:prstGeom>
          <a:ln w="28575">
            <a:solidFill>
              <a:srgbClr val="0070C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490675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0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-7.40741E-7 L 0.03633 -0.00023 " pathEditMode="relative" rAng="0" ptsTypes="AA">
                                      <p:cBhvr>
                                        <p:cTn id="1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10" y="-23"/>
                                    </p:animMotion>
                                  </p:childTnLst>
                                </p:cTn>
                              </p:par>
                              <p:par>
                                <p:cTn id="14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95833E-6 -7.40741E-7 L -0.04427 0.0044 " pathEditMode="relative" rAng="0" ptsTypes="AA">
                                      <p:cBhvr>
                                        <p:cTn id="15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214" y="20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-1.85185E-6 L -0.00039 -0.04653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" y="-2338"/>
                                    </p:animMotion>
                                  </p:childTnLst>
                                </p:cTn>
                              </p:par>
                              <p:par>
                                <p:cTn id="27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2.96296E-6 L -0.00039 0.04213 " pathEditMode="relative" rAng="0" ptsTypes="AA">
                                      <p:cBhvr>
                                        <p:cTn id="2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" y="210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close up of a doughnut&#10;&#10;Description automatically generated">
            <a:extLst>
              <a:ext uri="{FF2B5EF4-FFF2-40B4-BE49-F238E27FC236}">
                <a16:creationId xmlns:a16="http://schemas.microsoft.com/office/drawing/2014/main" id="{A7487BD3-8034-4977-AD87-80F86AAC1547}"/>
              </a:ext>
            </a:extLst>
          </p:cNvPr>
          <p:cNvPicPr/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162" t="48337" r="9162" b="10395"/>
          <a:stretch/>
        </p:blipFill>
        <p:spPr bwMode="auto">
          <a:xfrm rot="2700000">
            <a:off x="-495724" y="3085935"/>
            <a:ext cx="4946073" cy="234259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796F2A9F-3AC1-43C6-967F-6956253D0891}"/>
              </a:ext>
            </a:extLst>
          </p:cNvPr>
          <p:cNvCxnSpPr>
            <a:cxnSpLocks/>
          </p:cNvCxnSpPr>
          <p:nvPr/>
        </p:nvCxnSpPr>
        <p:spPr>
          <a:xfrm>
            <a:off x="706582" y="1288473"/>
            <a:ext cx="4218709" cy="4301836"/>
          </a:xfrm>
          <a:prstGeom prst="line">
            <a:avLst/>
          </a:prstGeom>
          <a:ln w="28575">
            <a:solidFill>
              <a:srgbClr val="0070C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 descr="A close up of a doughnut&#10;&#10;Description automatically generated">
            <a:extLst>
              <a:ext uri="{FF2B5EF4-FFF2-40B4-BE49-F238E27FC236}">
                <a16:creationId xmlns:a16="http://schemas.microsoft.com/office/drawing/2014/main" id="{EC9A3FB7-EE91-4BC1-B673-AA0E91C75362}"/>
              </a:ext>
            </a:extLst>
          </p:cNvPr>
          <p:cNvPicPr/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162" t="7068" r="9162" b="51836"/>
          <a:stretch/>
        </p:blipFill>
        <p:spPr bwMode="auto">
          <a:xfrm rot="2700000">
            <a:off x="1117801" y="1436568"/>
            <a:ext cx="4946073" cy="2332799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4" name="Picture 13" descr="A picture containing sweet, food, doughnut&#10;&#10;Description automatically generated">
            <a:extLst>
              <a:ext uri="{FF2B5EF4-FFF2-40B4-BE49-F238E27FC236}">
                <a16:creationId xmlns:a16="http://schemas.microsoft.com/office/drawing/2014/main" id="{7DB2DC9D-4C7A-411A-BA6E-A0BDABAFB509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85102" y="1621677"/>
            <a:ext cx="2901781" cy="4345860"/>
          </a:xfrm>
          <a:prstGeom prst="rect">
            <a:avLst/>
          </a:prstGeom>
        </p:spPr>
      </p:pic>
      <p:pic>
        <p:nvPicPr>
          <p:cNvPr id="16" name="Picture 15" descr="A picture containing food, doughnut&#10;&#10;Description automatically generated">
            <a:extLst>
              <a:ext uri="{FF2B5EF4-FFF2-40B4-BE49-F238E27FC236}">
                <a16:creationId xmlns:a16="http://schemas.microsoft.com/office/drawing/2014/main" id="{C9D57130-E1BF-4817-9DA8-2907A08EBBB5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44840" y="1248545"/>
            <a:ext cx="2765547" cy="4604704"/>
          </a:xfrm>
          <a:prstGeom prst="rect">
            <a:avLst/>
          </a:prstGeom>
        </p:spPr>
      </p:pic>
      <p:pic>
        <p:nvPicPr>
          <p:cNvPr id="18" name="Picture 17" descr="A close up of food&#10;&#10;Description automatically generated">
            <a:extLst>
              <a:ext uri="{FF2B5EF4-FFF2-40B4-BE49-F238E27FC236}">
                <a16:creationId xmlns:a16="http://schemas.microsoft.com/office/drawing/2014/main" id="{1EEAE3B7-EEC9-4DC5-B4F0-D4F91AAA3F9C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79754" y="913323"/>
            <a:ext cx="3324105" cy="2588443"/>
          </a:xfrm>
          <a:prstGeom prst="rect">
            <a:avLst/>
          </a:prstGeom>
        </p:spPr>
      </p:pic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E160B6DA-FD42-48D6-8752-196307233ADF}"/>
              </a:ext>
            </a:extLst>
          </p:cNvPr>
          <p:cNvCxnSpPr>
            <a:cxnSpLocks/>
          </p:cNvCxnSpPr>
          <p:nvPr/>
        </p:nvCxnSpPr>
        <p:spPr>
          <a:xfrm>
            <a:off x="7379754" y="1134257"/>
            <a:ext cx="1505348" cy="2294743"/>
          </a:xfrm>
          <a:prstGeom prst="line">
            <a:avLst/>
          </a:prstGeom>
          <a:ln w="28575">
            <a:solidFill>
              <a:srgbClr val="0070C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53AD1955-CBCD-4331-AF9F-B6A5BF70B094}"/>
              </a:ext>
            </a:extLst>
          </p:cNvPr>
          <p:cNvCxnSpPr>
            <a:cxnSpLocks/>
          </p:cNvCxnSpPr>
          <p:nvPr/>
        </p:nvCxnSpPr>
        <p:spPr>
          <a:xfrm>
            <a:off x="9024588" y="3615650"/>
            <a:ext cx="85799" cy="2351887"/>
          </a:xfrm>
          <a:prstGeom prst="line">
            <a:avLst/>
          </a:prstGeom>
          <a:ln w="28575">
            <a:solidFill>
              <a:srgbClr val="0070C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4656B078-2EC6-43B3-B4CF-E2379E4FDBDA}"/>
              </a:ext>
            </a:extLst>
          </p:cNvPr>
          <p:cNvCxnSpPr>
            <a:cxnSpLocks/>
          </p:cNvCxnSpPr>
          <p:nvPr/>
        </p:nvCxnSpPr>
        <p:spPr>
          <a:xfrm flipH="1">
            <a:off x="9081823" y="1642194"/>
            <a:ext cx="1576254" cy="1805845"/>
          </a:xfrm>
          <a:prstGeom prst="line">
            <a:avLst/>
          </a:prstGeom>
          <a:ln w="28575">
            <a:solidFill>
              <a:srgbClr val="0070C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393796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0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6.25E-7 -3.33333E-6 L 0.00052 0.11482 " pathEditMode="relative" rAng="0" ptsTypes="AA">
                                      <p:cBhvr>
                                        <p:cTn id="1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6" y="5741"/>
                                    </p:animMotion>
                                  </p:childTnLst>
                                </p:cTn>
                              </p:par>
                              <p:par>
                                <p:cTn id="14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25E-6 1.85185E-6 L 0.00039 -0.10533 " pathEditMode="relative" rAng="0" ptsTypes="AA">
                                      <p:cBhvr>
                                        <p:cTn id="15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" y="-527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10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4000"/>
                            </p:stCondLst>
                            <p:childTnLst>
                              <p:par>
                                <p:cTn id="3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000"/>
                            </p:stCondLst>
                            <p:childTnLst>
                              <p:par>
                                <p:cTn id="35" presetID="10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6000"/>
                            </p:stCondLst>
                            <p:childTnLst>
                              <p:par>
                                <p:cTn id="39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-2.59259E-6 L -0.05195 0.06412 " pathEditMode="relative" rAng="0" ptsTypes="AA">
                                      <p:cBhvr>
                                        <p:cTn id="40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04" y="3194"/>
                                    </p:animMotion>
                                  </p:childTnLst>
                                </p:cTn>
                              </p:par>
                              <p:par>
                                <p:cTn id="41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54167E-6 -7.40741E-7 L 0.04635 0.05278 " pathEditMode="relative" rAng="0" ptsTypes="AA">
                                      <p:cBhvr>
                                        <p:cTn id="42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18" y="263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898</TotalTime>
  <Words>65</Words>
  <Application>Microsoft Office PowerPoint</Application>
  <PresentationFormat>Widescreen</PresentationFormat>
  <Paragraphs>7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Vince Wright</dc:creator>
  <cp:lastModifiedBy>Vince Wright</cp:lastModifiedBy>
  <cp:revision>16</cp:revision>
  <dcterms:created xsi:type="dcterms:W3CDTF">2019-10-10T03:54:41Z</dcterms:created>
  <dcterms:modified xsi:type="dcterms:W3CDTF">2019-10-16T03:54:50Z</dcterms:modified>
</cp:coreProperties>
</file>